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9"/>
  </p:notesMasterIdLst>
  <p:sldIdLst>
    <p:sldId id="257" r:id="rId2"/>
    <p:sldId id="264" r:id="rId3"/>
    <p:sldId id="282" r:id="rId4"/>
    <p:sldId id="268" r:id="rId5"/>
    <p:sldId id="284" r:id="rId6"/>
    <p:sldId id="323" r:id="rId7"/>
    <p:sldId id="325" r:id="rId8"/>
    <p:sldId id="285" r:id="rId9"/>
    <p:sldId id="286" r:id="rId10"/>
    <p:sldId id="287" r:id="rId11"/>
    <p:sldId id="289" r:id="rId12"/>
    <p:sldId id="288" r:id="rId13"/>
    <p:sldId id="270" r:id="rId14"/>
    <p:sldId id="290" r:id="rId15"/>
    <p:sldId id="291" r:id="rId16"/>
    <p:sldId id="292" r:id="rId17"/>
    <p:sldId id="295" r:id="rId18"/>
    <p:sldId id="296" r:id="rId19"/>
    <p:sldId id="297" r:id="rId20"/>
    <p:sldId id="299" r:id="rId21"/>
    <p:sldId id="300" r:id="rId22"/>
    <p:sldId id="302" r:id="rId23"/>
    <p:sldId id="303" r:id="rId24"/>
    <p:sldId id="320" r:id="rId25"/>
    <p:sldId id="321" r:id="rId26"/>
    <p:sldId id="305" r:id="rId27"/>
    <p:sldId id="306" r:id="rId28"/>
    <p:sldId id="308" r:id="rId29"/>
    <p:sldId id="309" r:id="rId30"/>
    <p:sldId id="311" r:id="rId31"/>
    <p:sldId id="312" r:id="rId32"/>
    <p:sldId id="313" r:id="rId33"/>
    <p:sldId id="314" r:id="rId34"/>
    <p:sldId id="315" r:id="rId35"/>
    <p:sldId id="316" r:id="rId36"/>
    <p:sldId id="319" r:id="rId37"/>
    <p:sldId id="318" r:id="rId38"/>
  </p:sldIdLst>
  <p:sldSz cx="12192000" cy="6858000"/>
  <p:notesSz cx="6858000" cy="9144000"/>
  <p:embeddedFontLst>
    <p:embeddedFont>
      <p:font typeface="Nunito Light" panose="020B0604020202020204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Poppins SemiBold" panose="020B0604020202020204" charset="0"/>
      <p:bold r:id="rId46"/>
      <p:boldItalic r:id="rId47"/>
    </p:embeddedFont>
    <p:embeddedFont>
      <p:font typeface="PT Sans" panose="020B0604020202020204" charset="0"/>
      <p:regular r:id="rId48"/>
      <p:bold r:id="rId49"/>
      <p:italic r:id="rId50"/>
      <p:boldItalic r:id="rId51"/>
    </p:embeddedFont>
    <p:embeddedFont>
      <p:font typeface="Bebas Neue" panose="020B0604020202020204" charset="0"/>
      <p:regular r:id="rId52"/>
    </p:embeddedFont>
    <p:embeddedFont>
      <p:font typeface="Poppins" panose="00000500000000000000" pitchFamily="50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19CC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5DBC87-C74C-4A12-8316-895C562D9601}" v="6029" dt="2024-12-09T10:43:02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289" autoAdjust="0"/>
  </p:normalViewPr>
  <p:slideViewPr>
    <p:cSldViewPr snapToGrid="0">
      <p:cViewPr varScale="1">
        <p:scale>
          <a:sx n="58" d="100"/>
          <a:sy n="58" d="100"/>
        </p:scale>
        <p:origin x="16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 Gjerko" userId="42266f4d-6e1c-45e1-a356-94616adc0986" providerId="ADAL" clId="{E65DBC87-C74C-4A12-8316-895C562D9601}"/>
    <pc:docChg chg="undo redo custSel addSld delSld modSld sldOrd">
      <pc:chgData name="Kristi Gjerko" userId="42266f4d-6e1c-45e1-a356-94616adc0986" providerId="ADAL" clId="{E65DBC87-C74C-4A12-8316-895C562D9601}" dt="2024-12-09T11:31:23.192" v="12556" actId="20577"/>
      <pc:docMkLst>
        <pc:docMk/>
      </pc:docMkLst>
      <pc:sldChg chg="modSp mod modTransition modNotesTx">
        <pc:chgData name="Kristi Gjerko" userId="42266f4d-6e1c-45e1-a356-94616adc0986" providerId="ADAL" clId="{E65DBC87-C74C-4A12-8316-895C562D9601}" dt="2024-12-08T22:52:28.781" v="9434" actId="20577"/>
        <pc:sldMkLst>
          <pc:docMk/>
          <pc:sldMk cId="2760784283" sldId="257"/>
        </pc:sldMkLst>
        <pc:spChg chg="mod">
          <ac:chgData name="Kristi Gjerko" userId="42266f4d-6e1c-45e1-a356-94616adc0986" providerId="ADAL" clId="{E65DBC87-C74C-4A12-8316-895C562D9601}" dt="2024-12-01T15:15:33.797" v="689" actId="113"/>
          <ac:spMkLst>
            <pc:docMk/>
            <pc:sldMk cId="2760784283" sldId="257"/>
            <ac:spMk id="164" creationId="{00000000-0000-0000-0000-000000000000}"/>
          </ac:spMkLst>
        </pc:spChg>
        <pc:spChg chg="mod ord">
          <ac:chgData name="Kristi Gjerko" userId="42266f4d-6e1c-45e1-a356-94616adc0986" providerId="ADAL" clId="{E65DBC87-C74C-4A12-8316-895C562D9601}" dt="2024-12-01T10:15:34.689" v="35" actId="13244"/>
          <ac:spMkLst>
            <pc:docMk/>
            <pc:sldMk cId="2760784283" sldId="257"/>
            <ac:spMk id="257" creationId="{00000000-0000-0000-0000-000000000000}"/>
          </ac:spMkLst>
        </pc:spChg>
        <pc:spChg chg="mod">
          <ac:chgData name="Kristi Gjerko" userId="42266f4d-6e1c-45e1-a356-94616adc0986" providerId="ADAL" clId="{E65DBC87-C74C-4A12-8316-895C562D9601}" dt="2024-12-01T10:16:15.101" v="40" actId="207"/>
          <ac:spMkLst>
            <pc:docMk/>
            <pc:sldMk cId="2760784283" sldId="257"/>
            <ac:spMk id="258" creationId="{00000000-0000-0000-0000-000000000000}"/>
          </ac:spMkLst>
        </pc:spChg>
        <pc:picChg chg="mod ord">
          <ac:chgData name="Kristi Gjerko" userId="42266f4d-6e1c-45e1-a356-94616adc0986" providerId="ADAL" clId="{E65DBC87-C74C-4A12-8316-895C562D9601}" dt="2024-12-01T10:14:51.072" v="33" actId="13244"/>
          <ac:picMkLst>
            <pc:docMk/>
            <pc:sldMk cId="2760784283" sldId="257"/>
            <ac:picMk id="163" creationId="{E7FA2C98-6DE1-4D78-AE6F-0BAAE6E1D858}"/>
          </ac:picMkLst>
        </pc:picChg>
        <pc:cxnChg chg="ord">
          <ac:chgData name="Kristi Gjerko" userId="42266f4d-6e1c-45e1-a356-94616adc0986" providerId="ADAL" clId="{E65DBC87-C74C-4A12-8316-895C562D9601}" dt="2024-12-01T10:14:49.449" v="32" actId="13244"/>
          <ac:cxnSpMkLst>
            <pc:docMk/>
            <pc:sldMk cId="2760784283" sldId="257"/>
            <ac:cxnSpMk id="259" creationId="{00000000-0000-0000-0000-000000000000}"/>
          </ac:cxnSpMkLst>
        </pc:cxnChg>
      </pc:sldChg>
      <pc:sldChg chg="modSp del mod modTransition setBg">
        <pc:chgData name="Kristi Gjerko" userId="42266f4d-6e1c-45e1-a356-94616adc0986" providerId="ADAL" clId="{E65DBC87-C74C-4A12-8316-895C562D9601}" dt="2024-12-01T10:39:58.248" v="227" actId="47"/>
        <pc:sldMkLst>
          <pc:docMk/>
          <pc:sldMk cId="2034013311" sldId="261"/>
        </pc:sldMkLst>
        <pc:spChg chg="mod">
          <ac:chgData name="Kristi Gjerko" userId="42266f4d-6e1c-45e1-a356-94616adc0986" providerId="ADAL" clId="{E65DBC87-C74C-4A12-8316-895C562D9601}" dt="2024-12-01T10:11:44.761" v="26" actId="962"/>
          <ac:spMkLst>
            <pc:docMk/>
            <pc:sldMk cId="2034013311" sldId="261"/>
            <ac:spMk id="8" creationId="{00000000-0000-0000-0000-000000000000}"/>
          </ac:spMkLst>
        </pc:spChg>
        <pc:spChg chg="mod">
          <ac:chgData name="Kristi Gjerko" userId="42266f4d-6e1c-45e1-a356-94616adc0986" providerId="ADAL" clId="{E65DBC87-C74C-4A12-8316-895C562D9601}" dt="2024-12-01T10:23:57.070" v="97" actId="113"/>
          <ac:spMkLst>
            <pc:docMk/>
            <pc:sldMk cId="2034013311" sldId="261"/>
            <ac:spMk id="10" creationId="{00000000-0000-0000-0000-000000000000}"/>
          </ac:spMkLst>
        </pc:spChg>
      </pc:sldChg>
      <pc:sldChg chg="addSp delSp modSp mod ord modTransition setBg modNotesTx">
        <pc:chgData name="Kristi Gjerko" userId="42266f4d-6e1c-45e1-a356-94616adc0986" providerId="ADAL" clId="{E65DBC87-C74C-4A12-8316-895C562D9601}" dt="2024-12-08T22:57:14.550" v="9601" actId="20577"/>
        <pc:sldMkLst>
          <pc:docMk/>
          <pc:sldMk cId="193306841" sldId="264"/>
        </pc:sldMkLst>
        <pc:spChg chg="del mod topLvl">
          <ac:chgData name="Kristi Gjerko" userId="42266f4d-6e1c-45e1-a356-94616adc0986" providerId="ADAL" clId="{E65DBC87-C74C-4A12-8316-895C562D9601}" dt="2024-12-01T10:31:17.158" v="155" actId="478"/>
          <ac:spMkLst>
            <pc:docMk/>
            <pc:sldMk cId="193306841" sldId="264"/>
            <ac:spMk id="4" creationId="{17B0A2D8-BDEF-FDCC-A812-858F711FF2E0}"/>
          </ac:spMkLst>
        </pc:spChg>
        <pc:spChg chg="mod topLvl">
          <ac:chgData name="Kristi Gjerko" userId="42266f4d-6e1c-45e1-a356-94616adc0986" providerId="ADAL" clId="{E65DBC87-C74C-4A12-8316-895C562D9601}" dt="2024-12-01T10:34:45.792" v="214" actId="20577"/>
          <ac:spMkLst>
            <pc:docMk/>
            <pc:sldMk cId="193306841" sldId="264"/>
            <ac:spMk id="5" creationId="{6D641A0E-5990-699B-5577-1E424465E02A}"/>
          </ac:spMkLst>
        </pc:spChg>
        <pc:spChg chg="mod">
          <ac:chgData name="Kristi Gjerko" userId="42266f4d-6e1c-45e1-a356-94616adc0986" providerId="ADAL" clId="{E65DBC87-C74C-4A12-8316-895C562D9601}" dt="2024-12-01T10:16:53.152" v="41" actId="962"/>
          <ac:spMkLst>
            <pc:docMk/>
            <pc:sldMk cId="193306841" sldId="264"/>
            <ac:spMk id="7" creationId="{8BF2AB54-6EB9-6A31-D5F5-F8AF7360642C}"/>
          </ac:spMkLst>
        </pc:spChg>
        <pc:spChg chg="add mod">
          <ac:chgData name="Kristi Gjerko" userId="42266f4d-6e1c-45e1-a356-94616adc0986" providerId="ADAL" clId="{E65DBC87-C74C-4A12-8316-895C562D9601}" dt="2024-12-07T11:27:32.680" v="1949"/>
          <ac:spMkLst>
            <pc:docMk/>
            <pc:sldMk cId="193306841" sldId="264"/>
            <ac:spMk id="8" creationId="{41BD09B0-C4FB-6481-75AB-AC823B6CFC22}"/>
          </ac:spMkLst>
        </pc:spChg>
        <pc:spChg chg="add mod">
          <ac:chgData name="Kristi Gjerko" userId="42266f4d-6e1c-45e1-a356-94616adc0986" providerId="ADAL" clId="{E65DBC87-C74C-4A12-8316-895C562D9601}" dt="2024-12-01T10:33:40.812" v="192" actId="20577"/>
          <ac:spMkLst>
            <pc:docMk/>
            <pc:sldMk cId="193306841" sldId="264"/>
            <ac:spMk id="9" creationId="{0AE33CAC-8F15-5011-7296-980C16E6A8E6}"/>
          </ac:spMkLst>
        </pc:spChg>
        <pc:spChg chg="add mod">
          <ac:chgData name="Kristi Gjerko" userId="42266f4d-6e1c-45e1-a356-94616adc0986" providerId="ADAL" clId="{E65DBC87-C74C-4A12-8316-895C562D9601}" dt="2024-12-01T10:33:54.653" v="208" actId="20577"/>
          <ac:spMkLst>
            <pc:docMk/>
            <pc:sldMk cId="193306841" sldId="264"/>
            <ac:spMk id="11" creationId="{195E4654-86FA-5359-2641-9F6097632448}"/>
          </ac:spMkLst>
        </pc:spChg>
        <pc:spChg chg="mod">
          <ac:chgData name="Kristi Gjerko" userId="42266f4d-6e1c-45e1-a356-94616adc0986" providerId="ADAL" clId="{E65DBC87-C74C-4A12-8316-895C562D9601}" dt="2024-12-01T10:25:48.650" v="98" actId="207"/>
          <ac:spMkLst>
            <pc:docMk/>
            <pc:sldMk cId="193306841" sldId="264"/>
            <ac:spMk id="13" creationId="{00000000-0000-0000-0000-000000000000}"/>
          </ac:spMkLst>
        </pc:spChg>
        <pc:spChg chg="mod">
          <ac:chgData name="Kristi Gjerko" userId="42266f4d-6e1c-45e1-a356-94616adc0986" providerId="ADAL" clId="{E65DBC87-C74C-4A12-8316-895C562D9601}" dt="2024-12-01T10:25:48.650" v="98" actId="207"/>
          <ac:spMkLst>
            <pc:docMk/>
            <pc:sldMk cId="193306841" sldId="264"/>
            <ac:spMk id="14" creationId="{00000000-0000-0000-0000-000000000000}"/>
          </ac:spMkLst>
        </pc:spChg>
        <pc:spChg chg="mod">
          <ac:chgData name="Kristi Gjerko" userId="42266f4d-6e1c-45e1-a356-94616adc0986" providerId="ADAL" clId="{E65DBC87-C74C-4A12-8316-895C562D9601}" dt="2024-12-01T10:25:53.360" v="99" actId="207"/>
          <ac:spMkLst>
            <pc:docMk/>
            <pc:sldMk cId="193306841" sldId="264"/>
            <ac:spMk id="16" creationId="{00000000-0000-0000-0000-000000000000}"/>
          </ac:spMkLst>
        </pc:spChg>
        <pc:spChg chg="mod">
          <ac:chgData name="Kristi Gjerko" userId="42266f4d-6e1c-45e1-a356-94616adc0986" providerId="ADAL" clId="{E65DBC87-C74C-4A12-8316-895C562D9601}" dt="2024-12-01T10:25:53.360" v="99" actId="207"/>
          <ac:spMkLst>
            <pc:docMk/>
            <pc:sldMk cId="193306841" sldId="264"/>
            <ac:spMk id="17" creationId="{00000000-0000-0000-0000-000000000000}"/>
          </ac:spMkLst>
        </pc:spChg>
        <pc:spChg chg="mod">
          <ac:chgData name="Kristi Gjerko" userId="42266f4d-6e1c-45e1-a356-94616adc0986" providerId="ADAL" clId="{E65DBC87-C74C-4A12-8316-895C562D9601}" dt="2024-12-01T10:25:57.654" v="100" actId="207"/>
          <ac:spMkLst>
            <pc:docMk/>
            <pc:sldMk cId="193306841" sldId="264"/>
            <ac:spMk id="19" creationId="{00000000-0000-0000-0000-000000000000}"/>
          </ac:spMkLst>
        </pc:spChg>
        <pc:spChg chg="mod">
          <ac:chgData name="Kristi Gjerko" userId="42266f4d-6e1c-45e1-a356-94616adc0986" providerId="ADAL" clId="{E65DBC87-C74C-4A12-8316-895C562D9601}" dt="2024-12-01T10:25:57.654" v="100" actId="207"/>
          <ac:spMkLst>
            <pc:docMk/>
            <pc:sldMk cId="193306841" sldId="264"/>
            <ac:spMk id="20" creationId="{00000000-0000-0000-0000-000000000000}"/>
          </ac:spMkLst>
        </pc:spChg>
        <pc:grpChg chg="del">
          <ac:chgData name="Kristi Gjerko" userId="42266f4d-6e1c-45e1-a356-94616adc0986" providerId="ADAL" clId="{E65DBC87-C74C-4A12-8316-895C562D9601}" dt="2024-12-01T10:26:05.170" v="101" actId="478"/>
          <ac:grpSpMkLst>
            <pc:docMk/>
            <pc:sldMk cId="193306841" sldId="264"/>
            <ac:grpSpMk id="2" creationId="{00000000-0000-0000-0000-000000000000}"/>
          </ac:grpSpMkLst>
        </pc:grpChg>
        <pc:grpChg chg="add del mod">
          <ac:chgData name="Kristi Gjerko" userId="42266f4d-6e1c-45e1-a356-94616adc0986" providerId="ADAL" clId="{E65DBC87-C74C-4A12-8316-895C562D9601}" dt="2024-12-01T10:31:17.158" v="155" actId="478"/>
          <ac:grpSpMkLst>
            <pc:docMk/>
            <pc:sldMk cId="193306841" sldId="264"/>
            <ac:grpSpMk id="3" creationId="{C10B08F8-FFA9-2BAA-2CDA-4F2C8FC09E9A}"/>
          </ac:grpSpMkLst>
        </pc:grpChg>
        <pc:grpChg chg="del">
          <ac:chgData name="Kristi Gjerko" userId="42266f4d-6e1c-45e1-a356-94616adc0986" providerId="ADAL" clId="{E65DBC87-C74C-4A12-8316-895C562D9601}" dt="2024-12-01T10:32:47.019" v="160" actId="478"/>
          <ac:grpSpMkLst>
            <pc:docMk/>
            <pc:sldMk cId="193306841" sldId="264"/>
            <ac:grpSpMk id="12" creationId="{00000000-0000-0000-0000-000000000000}"/>
          </ac:grpSpMkLst>
        </pc:grpChg>
        <pc:grpChg chg="del">
          <ac:chgData name="Kristi Gjerko" userId="42266f4d-6e1c-45e1-a356-94616adc0986" providerId="ADAL" clId="{E65DBC87-C74C-4A12-8316-895C562D9601}" dt="2024-12-01T10:32:49.669" v="161" actId="478"/>
          <ac:grpSpMkLst>
            <pc:docMk/>
            <pc:sldMk cId="193306841" sldId="264"/>
            <ac:grpSpMk id="15" creationId="{00000000-0000-0000-0000-000000000000}"/>
          </ac:grpSpMkLst>
        </pc:grpChg>
        <pc:grpChg chg="del">
          <ac:chgData name="Kristi Gjerko" userId="42266f4d-6e1c-45e1-a356-94616adc0986" providerId="ADAL" clId="{E65DBC87-C74C-4A12-8316-895C562D9601}" dt="2024-12-01T10:32:51.733" v="162" actId="478"/>
          <ac:grpSpMkLst>
            <pc:docMk/>
            <pc:sldMk cId="193306841" sldId="264"/>
            <ac:grpSpMk id="18" creationId="{00000000-0000-0000-0000-000000000000}"/>
          </ac:grpSpMkLst>
        </pc:grpChg>
      </pc:sldChg>
      <pc:sldChg chg="del">
        <pc:chgData name="Kristi Gjerko" userId="42266f4d-6e1c-45e1-a356-94616adc0986" providerId="ADAL" clId="{E65DBC87-C74C-4A12-8316-895C562D9601}" dt="2024-12-01T10:42:51.885" v="235" actId="47"/>
        <pc:sldMkLst>
          <pc:docMk/>
          <pc:sldMk cId="3611239720" sldId="265"/>
        </pc:sldMkLst>
      </pc:sldChg>
      <pc:sldChg chg="del">
        <pc:chgData name="Kristi Gjerko" userId="42266f4d-6e1c-45e1-a356-94616adc0986" providerId="ADAL" clId="{E65DBC87-C74C-4A12-8316-895C562D9601}" dt="2024-12-01T11:13:38.289" v="424" actId="47"/>
        <pc:sldMkLst>
          <pc:docMk/>
          <pc:sldMk cId="3580320085" sldId="266"/>
        </pc:sldMkLst>
      </pc:sldChg>
      <pc:sldChg chg="del">
        <pc:chgData name="Kristi Gjerko" userId="42266f4d-6e1c-45e1-a356-94616adc0986" providerId="ADAL" clId="{E65DBC87-C74C-4A12-8316-895C562D9601}" dt="2024-12-01T11:13:38.289" v="424" actId="47"/>
        <pc:sldMkLst>
          <pc:docMk/>
          <pc:sldMk cId="1607641103" sldId="267"/>
        </pc:sldMkLst>
      </pc:sldChg>
      <pc:sldChg chg="addSp delSp modSp mod ord modTransition setBg modNotesTx">
        <pc:chgData name="Kristi Gjerko" userId="42266f4d-6e1c-45e1-a356-94616adc0986" providerId="ADAL" clId="{E65DBC87-C74C-4A12-8316-895C562D9601}" dt="2024-12-08T12:12:42.845" v="6354" actId="2711"/>
        <pc:sldMkLst>
          <pc:docMk/>
          <pc:sldMk cId="4179961931" sldId="268"/>
        </pc:sldMkLst>
        <pc:spChg chg="del mod">
          <ac:chgData name="Kristi Gjerko" userId="42266f4d-6e1c-45e1-a356-94616adc0986" providerId="ADAL" clId="{E65DBC87-C74C-4A12-8316-895C562D9601}" dt="2024-12-01T10:19:13.333" v="64" actId="478"/>
          <ac:spMkLst>
            <pc:docMk/>
            <pc:sldMk cId="4179961931" sldId="268"/>
            <ac:spMk id="2" creationId="{00000000-0000-0000-0000-000000000000}"/>
          </ac:spMkLst>
        </pc:spChg>
        <pc:spChg chg="del">
          <ac:chgData name="Kristi Gjerko" userId="42266f4d-6e1c-45e1-a356-94616adc0986" providerId="ADAL" clId="{E65DBC87-C74C-4A12-8316-895C562D9601}" dt="2024-12-01T10:19:09.227" v="63" actId="478"/>
          <ac:spMkLst>
            <pc:docMk/>
            <pc:sldMk cId="4179961931" sldId="268"/>
            <ac:spMk id="3" creationId="{00000000-0000-0000-0000-000000000000}"/>
          </ac:spMkLst>
        </pc:spChg>
        <pc:spChg chg="add del mod">
          <ac:chgData name="Kristi Gjerko" userId="42266f4d-6e1c-45e1-a356-94616adc0986" providerId="ADAL" clId="{E65DBC87-C74C-4A12-8316-895C562D9601}" dt="2024-12-01T10:28:10.393" v="131" actId="478"/>
          <ac:spMkLst>
            <pc:docMk/>
            <pc:sldMk cId="4179961931" sldId="268"/>
            <ac:spMk id="4" creationId="{9E3D47CE-C1E9-DFD1-2C0A-BEE024F16AD5}"/>
          </ac:spMkLst>
        </pc:spChg>
        <pc:spChg chg="add del mod">
          <ac:chgData name="Kristi Gjerko" userId="42266f4d-6e1c-45e1-a356-94616adc0986" providerId="ADAL" clId="{E65DBC87-C74C-4A12-8316-895C562D9601}" dt="2024-12-01T10:19:19.761" v="66" actId="478"/>
          <ac:spMkLst>
            <pc:docMk/>
            <pc:sldMk cId="4179961931" sldId="268"/>
            <ac:spMk id="6" creationId="{29797DAA-E7E6-42AA-F0C4-27C92F521555}"/>
          </ac:spMkLst>
        </pc:spChg>
        <pc:spChg chg="mod">
          <ac:chgData name="Kristi Gjerko" userId="42266f4d-6e1c-45e1-a356-94616adc0986" providerId="ADAL" clId="{E65DBC87-C74C-4A12-8316-895C562D9601}" dt="2024-12-01T10:21:56.207" v="91" actId="113"/>
          <ac:spMkLst>
            <pc:docMk/>
            <pc:sldMk cId="4179961931" sldId="268"/>
            <ac:spMk id="8" creationId="{75E52084-49B2-B4BA-4FBA-24E248ACAA8C}"/>
          </ac:spMkLst>
        </pc:spChg>
        <pc:spChg chg="mod">
          <ac:chgData name="Kristi Gjerko" userId="42266f4d-6e1c-45e1-a356-94616adc0986" providerId="ADAL" clId="{E65DBC87-C74C-4A12-8316-895C562D9601}" dt="2024-12-01T10:21:56.207" v="91" actId="113"/>
          <ac:spMkLst>
            <pc:docMk/>
            <pc:sldMk cId="4179961931" sldId="268"/>
            <ac:spMk id="9" creationId="{B52C3020-DE0D-318A-D5B8-020980487FA2}"/>
          </ac:spMkLst>
        </pc:spChg>
        <pc:spChg chg="add mod">
          <ac:chgData name="Kristi Gjerko" userId="42266f4d-6e1c-45e1-a356-94616adc0986" providerId="ADAL" clId="{E65DBC87-C74C-4A12-8316-895C562D9601}" dt="2024-12-01T10:37:14.101" v="221" actId="962"/>
          <ac:spMkLst>
            <pc:docMk/>
            <pc:sldMk cId="4179961931" sldId="268"/>
            <ac:spMk id="10" creationId="{09A7BB3F-1615-6F3D-ABC3-321F4CE5FDD2}"/>
          </ac:spMkLst>
        </pc:spChg>
        <pc:spChg chg="add del mod">
          <ac:chgData name="Kristi Gjerko" userId="42266f4d-6e1c-45e1-a356-94616adc0986" providerId="ADAL" clId="{E65DBC87-C74C-4A12-8316-895C562D9601}" dt="2024-12-01T11:03:49.484" v="412" actId="478"/>
          <ac:spMkLst>
            <pc:docMk/>
            <pc:sldMk cId="4179961931" sldId="268"/>
            <ac:spMk id="11" creationId="{F1776DD6-A710-5F55-5CE8-ADA96FEC4261}"/>
          </ac:spMkLst>
        </pc:spChg>
        <pc:spChg chg="add mod">
          <ac:chgData name="Kristi Gjerko" userId="42266f4d-6e1c-45e1-a356-94616adc0986" providerId="ADAL" clId="{E65DBC87-C74C-4A12-8316-895C562D9601}" dt="2024-12-01T11:03:49.715" v="413"/>
          <ac:spMkLst>
            <pc:docMk/>
            <pc:sldMk cId="4179961931" sldId="268"/>
            <ac:spMk id="12" creationId="{68900793-6644-75E1-41CD-C472D434FC08}"/>
          </ac:spMkLst>
        </pc:spChg>
        <pc:grpChg chg="add del mod">
          <ac:chgData name="Kristi Gjerko" userId="42266f4d-6e1c-45e1-a356-94616adc0986" providerId="ADAL" clId="{E65DBC87-C74C-4A12-8316-895C562D9601}" dt="2024-12-01T10:37:32.972" v="224" actId="478"/>
          <ac:grpSpMkLst>
            <pc:docMk/>
            <pc:sldMk cId="4179961931" sldId="268"/>
            <ac:grpSpMk id="7" creationId="{D4539165-49B4-125E-3EF0-77B9AE111D4C}"/>
          </ac:grpSpMkLst>
        </pc:grpChg>
      </pc:sldChg>
      <pc:sldChg chg="del">
        <pc:chgData name="Kristi Gjerko" userId="42266f4d-6e1c-45e1-a356-94616adc0986" providerId="ADAL" clId="{E65DBC87-C74C-4A12-8316-895C562D9601}" dt="2024-12-01T10:35:06.947" v="215" actId="47"/>
        <pc:sldMkLst>
          <pc:docMk/>
          <pc:sldMk cId="3906909967" sldId="269"/>
        </pc:sldMkLst>
      </pc:sldChg>
      <pc:sldChg chg="addSp delSp modSp mod ord modTransition setBg modNotesTx">
        <pc:chgData name="Kristi Gjerko" userId="42266f4d-6e1c-45e1-a356-94616adc0986" providerId="ADAL" clId="{E65DBC87-C74C-4A12-8316-895C562D9601}" dt="2024-12-09T08:59:26.867" v="9912" actId="20577"/>
        <pc:sldMkLst>
          <pc:docMk/>
          <pc:sldMk cId="2855023643" sldId="270"/>
        </pc:sldMkLst>
        <pc:spChg chg="del mod">
          <ac:chgData name="Kristi Gjerko" userId="42266f4d-6e1c-45e1-a356-94616adc0986" providerId="ADAL" clId="{E65DBC87-C74C-4A12-8316-895C562D9601}" dt="2024-12-01T10:53:08.650" v="289" actId="478"/>
          <ac:spMkLst>
            <pc:docMk/>
            <pc:sldMk cId="2855023643" sldId="270"/>
            <ac:spMk id="2" creationId="{00000000-0000-0000-0000-000000000000}"/>
          </ac:spMkLst>
        </pc:spChg>
        <pc:spChg chg="add del mod">
          <ac:chgData name="Kristi Gjerko" userId="42266f4d-6e1c-45e1-a356-94616adc0986" providerId="ADAL" clId="{E65DBC87-C74C-4A12-8316-895C562D9601}" dt="2024-12-01T11:03:01.706" v="400" actId="478"/>
          <ac:spMkLst>
            <pc:docMk/>
            <pc:sldMk cId="2855023643" sldId="270"/>
            <ac:spMk id="3" creationId="{8C7F13A1-A102-9B02-9CA4-ED20BD628177}"/>
          </ac:spMkLst>
        </pc:spChg>
        <pc:spChg chg="add del mod">
          <ac:chgData name="Kristi Gjerko" userId="42266f4d-6e1c-45e1-a356-94616adc0986" providerId="ADAL" clId="{E65DBC87-C74C-4A12-8316-895C562D9601}" dt="2024-12-01T10:53:11.145" v="290" actId="478"/>
          <ac:spMkLst>
            <pc:docMk/>
            <pc:sldMk cId="2855023643" sldId="270"/>
            <ac:spMk id="6" creationId="{4E964E76-96EB-6C03-9032-125A5F30452B}"/>
          </ac:spMkLst>
        </pc:spChg>
        <pc:spChg chg="add mod">
          <ac:chgData name="Kristi Gjerko" userId="42266f4d-6e1c-45e1-a356-94616adc0986" providerId="ADAL" clId="{E65DBC87-C74C-4A12-8316-895C562D9601}" dt="2024-12-07T11:28:18.306" v="1963" actId="20577"/>
          <ac:spMkLst>
            <pc:docMk/>
            <pc:sldMk cId="2855023643" sldId="270"/>
            <ac:spMk id="7" creationId="{D06CFBE4-9B2D-133C-954E-95AFBA1FD558}"/>
          </ac:spMkLst>
        </pc:spChg>
        <pc:spChg chg="add mod">
          <ac:chgData name="Kristi Gjerko" userId="42266f4d-6e1c-45e1-a356-94616adc0986" providerId="ADAL" clId="{E65DBC87-C74C-4A12-8316-895C562D9601}" dt="2024-12-07T11:28:09.472" v="1951" actId="14100"/>
          <ac:spMkLst>
            <pc:docMk/>
            <pc:sldMk cId="2855023643" sldId="270"/>
            <ac:spMk id="8" creationId="{16678510-E8A0-17CA-2B33-9C17107923CB}"/>
          </ac:spMkLst>
        </pc:spChg>
        <pc:picChg chg="mod">
          <ac:chgData name="Kristi Gjerko" userId="42266f4d-6e1c-45e1-a356-94616adc0986" providerId="ADAL" clId="{E65DBC87-C74C-4A12-8316-895C562D9601}" dt="2024-12-01T11:07:37.475" v="414" actId="962"/>
          <ac:picMkLst>
            <pc:docMk/>
            <pc:sldMk cId="2855023643" sldId="270"/>
            <ac:picMk id="4" creationId="{00000000-0000-0000-0000-000000000000}"/>
          </ac:picMkLst>
        </pc:picChg>
      </pc:sldChg>
      <pc:sldChg chg="del">
        <pc:chgData name="Kristi Gjerko" userId="42266f4d-6e1c-45e1-a356-94616adc0986" providerId="ADAL" clId="{E65DBC87-C74C-4A12-8316-895C562D9601}" dt="2024-12-01T11:13:38.289" v="424" actId="47"/>
        <pc:sldMkLst>
          <pc:docMk/>
          <pc:sldMk cId="17408821" sldId="272"/>
        </pc:sldMkLst>
      </pc:sldChg>
      <pc:sldChg chg="del">
        <pc:chgData name="Kristi Gjerko" userId="42266f4d-6e1c-45e1-a356-94616adc0986" providerId="ADAL" clId="{E65DBC87-C74C-4A12-8316-895C562D9601}" dt="2024-12-01T11:13:38.289" v="424" actId="47"/>
        <pc:sldMkLst>
          <pc:docMk/>
          <pc:sldMk cId="2469950319" sldId="273"/>
        </pc:sldMkLst>
      </pc:sldChg>
      <pc:sldChg chg="del">
        <pc:chgData name="Kristi Gjerko" userId="42266f4d-6e1c-45e1-a356-94616adc0986" providerId="ADAL" clId="{E65DBC87-C74C-4A12-8316-895C562D9601}" dt="2024-12-01T11:13:38.289" v="424" actId="47"/>
        <pc:sldMkLst>
          <pc:docMk/>
          <pc:sldMk cId="3470976127" sldId="274"/>
        </pc:sldMkLst>
      </pc:sldChg>
      <pc:sldChg chg="del">
        <pc:chgData name="Kristi Gjerko" userId="42266f4d-6e1c-45e1-a356-94616adc0986" providerId="ADAL" clId="{E65DBC87-C74C-4A12-8316-895C562D9601}" dt="2024-12-01T11:13:38.289" v="424" actId="47"/>
        <pc:sldMkLst>
          <pc:docMk/>
          <pc:sldMk cId="13803952" sldId="275"/>
        </pc:sldMkLst>
      </pc:sldChg>
      <pc:sldChg chg="del">
        <pc:chgData name="Kristi Gjerko" userId="42266f4d-6e1c-45e1-a356-94616adc0986" providerId="ADAL" clId="{E65DBC87-C74C-4A12-8316-895C562D9601}" dt="2024-12-01T11:13:38.289" v="424" actId="47"/>
        <pc:sldMkLst>
          <pc:docMk/>
          <pc:sldMk cId="3742026608" sldId="277"/>
        </pc:sldMkLst>
      </pc:sldChg>
      <pc:sldChg chg="del">
        <pc:chgData name="Kristi Gjerko" userId="42266f4d-6e1c-45e1-a356-94616adc0986" providerId="ADAL" clId="{E65DBC87-C74C-4A12-8316-895C562D9601}" dt="2024-12-01T11:13:38.289" v="424" actId="47"/>
        <pc:sldMkLst>
          <pc:docMk/>
          <pc:sldMk cId="2493284404" sldId="278"/>
        </pc:sldMkLst>
      </pc:sldChg>
      <pc:sldChg chg="del">
        <pc:chgData name="Kristi Gjerko" userId="42266f4d-6e1c-45e1-a356-94616adc0986" providerId="ADAL" clId="{E65DBC87-C74C-4A12-8316-895C562D9601}" dt="2024-12-01T11:13:38.289" v="424" actId="47"/>
        <pc:sldMkLst>
          <pc:docMk/>
          <pc:sldMk cId="2179326246" sldId="279"/>
        </pc:sldMkLst>
      </pc:sldChg>
      <pc:sldChg chg="add del setBg">
        <pc:chgData name="Kristi Gjerko" userId="42266f4d-6e1c-45e1-a356-94616adc0986" providerId="ADAL" clId="{E65DBC87-C74C-4A12-8316-895C562D9601}" dt="2024-12-01T10:29:46.709" v="145" actId="47"/>
        <pc:sldMkLst>
          <pc:docMk/>
          <pc:sldMk cId="1814885538" sldId="280"/>
        </pc:sldMkLst>
      </pc:sldChg>
      <pc:sldChg chg="modSp add del mod setBg">
        <pc:chgData name="Kristi Gjerko" userId="42266f4d-6e1c-45e1-a356-94616adc0986" providerId="ADAL" clId="{E65DBC87-C74C-4A12-8316-895C562D9601}" dt="2024-12-01T10:42:51.885" v="235" actId="47"/>
        <pc:sldMkLst>
          <pc:docMk/>
          <pc:sldMk cId="961424936" sldId="281"/>
        </pc:sldMkLst>
        <pc:spChg chg="mod">
          <ac:chgData name="Kristi Gjerko" userId="42266f4d-6e1c-45e1-a356-94616adc0986" providerId="ADAL" clId="{E65DBC87-C74C-4A12-8316-895C562D9601}" dt="2024-12-01T10:29:34.496" v="144" actId="207"/>
          <ac:spMkLst>
            <pc:docMk/>
            <pc:sldMk cId="961424936" sldId="281"/>
            <ac:spMk id="10" creationId="{09A7BB3F-1615-6F3D-ABC3-321F4CE5FDD2}"/>
          </ac:spMkLst>
        </pc:spChg>
      </pc:sldChg>
      <pc:sldChg chg="modSp add mod modTransition setBg modNotesTx">
        <pc:chgData name="Kristi Gjerko" userId="42266f4d-6e1c-45e1-a356-94616adc0986" providerId="ADAL" clId="{E65DBC87-C74C-4A12-8316-895C562D9601}" dt="2024-12-08T22:57:22.040" v="9602" actId="20577"/>
        <pc:sldMkLst>
          <pc:docMk/>
          <pc:sldMk cId="1200185237" sldId="282"/>
        </pc:sldMkLst>
        <pc:spChg chg="mod">
          <ac:chgData name="Kristi Gjerko" userId="42266f4d-6e1c-45e1-a356-94616adc0986" providerId="ADAL" clId="{E65DBC87-C74C-4A12-8316-895C562D9601}" dt="2024-12-01T10:41:26.429" v="232" actId="113"/>
          <ac:spMkLst>
            <pc:docMk/>
            <pc:sldMk cId="1200185237" sldId="282"/>
            <ac:spMk id="5" creationId="{6D641A0E-5990-699B-5577-1E424465E02A}"/>
          </ac:spMkLst>
        </pc:spChg>
        <pc:spChg chg="mod">
          <ac:chgData name="Kristi Gjerko" userId="42266f4d-6e1c-45e1-a356-94616adc0986" providerId="ADAL" clId="{E65DBC87-C74C-4A12-8316-895C562D9601}" dt="2024-12-07T11:27:32.680" v="1949"/>
          <ac:spMkLst>
            <pc:docMk/>
            <pc:sldMk cId="1200185237" sldId="282"/>
            <ac:spMk id="8" creationId="{41BD09B0-C4FB-6481-75AB-AC823B6CFC22}"/>
          </ac:spMkLst>
        </pc:spChg>
        <pc:spChg chg="mod">
          <ac:chgData name="Kristi Gjerko" userId="42266f4d-6e1c-45e1-a356-94616adc0986" providerId="ADAL" clId="{E65DBC87-C74C-4A12-8316-895C562D9601}" dt="2024-12-01T10:41:33.127" v="233" actId="207"/>
          <ac:spMkLst>
            <pc:docMk/>
            <pc:sldMk cId="1200185237" sldId="282"/>
            <ac:spMk id="9" creationId="{0AE33CAC-8F15-5011-7296-980C16E6A8E6}"/>
          </ac:spMkLst>
        </pc:spChg>
        <pc:spChg chg="mod">
          <ac:chgData name="Kristi Gjerko" userId="42266f4d-6e1c-45e1-a356-94616adc0986" providerId="ADAL" clId="{E65DBC87-C74C-4A12-8316-895C562D9601}" dt="2024-12-01T10:41:39.124" v="234" actId="207"/>
          <ac:spMkLst>
            <pc:docMk/>
            <pc:sldMk cId="1200185237" sldId="282"/>
            <ac:spMk id="11" creationId="{195E4654-86FA-5359-2641-9F6097632448}"/>
          </ac:spMkLst>
        </pc:spChg>
      </pc:sldChg>
      <pc:sldChg chg="delSp new del mod setBg modClrScheme chgLayout">
        <pc:chgData name="Kristi Gjerko" userId="42266f4d-6e1c-45e1-a356-94616adc0986" providerId="ADAL" clId="{E65DBC87-C74C-4A12-8316-895C562D9601}" dt="2024-12-01T11:13:38.289" v="424" actId="47"/>
        <pc:sldMkLst>
          <pc:docMk/>
          <pc:sldMk cId="1081919712" sldId="283"/>
        </pc:sldMkLst>
        <pc:spChg chg="del">
          <ac:chgData name="Kristi Gjerko" userId="42266f4d-6e1c-45e1-a356-94616adc0986" providerId="ADAL" clId="{E65DBC87-C74C-4A12-8316-895C562D9601}" dt="2024-12-01T10:43:41.195" v="237" actId="700"/>
          <ac:spMkLst>
            <pc:docMk/>
            <pc:sldMk cId="1081919712" sldId="283"/>
            <ac:spMk id="2" creationId="{A5682BA5-CE1D-6C3F-14A9-18DFF6F1C941}"/>
          </ac:spMkLst>
        </pc:spChg>
        <pc:spChg chg="del">
          <ac:chgData name="Kristi Gjerko" userId="42266f4d-6e1c-45e1-a356-94616adc0986" providerId="ADAL" clId="{E65DBC87-C74C-4A12-8316-895C562D9601}" dt="2024-12-01T10:43:41.195" v="237" actId="700"/>
          <ac:spMkLst>
            <pc:docMk/>
            <pc:sldMk cId="1081919712" sldId="283"/>
            <ac:spMk id="3" creationId="{3D1F87B3-B740-FCEB-43D1-AF15120459F2}"/>
          </ac:spMkLst>
        </pc:spChg>
      </pc:sldChg>
      <pc:sldChg chg="addSp delSp modSp add mod modTransition setBg modAnim modNotesTx">
        <pc:chgData name="Kristi Gjerko" userId="42266f4d-6e1c-45e1-a356-94616adc0986" providerId="ADAL" clId="{E65DBC87-C74C-4A12-8316-895C562D9601}" dt="2024-12-09T10:28:04.821" v="11259" actId="20577"/>
        <pc:sldMkLst>
          <pc:docMk/>
          <pc:sldMk cId="184614709" sldId="284"/>
        </pc:sldMkLst>
        <pc:spChg chg="add mod">
          <ac:chgData name="Kristi Gjerko" userId="42266f4d-6e1c-45e1-a356-94616adc0986" providerId="ADAL" clId="{E65DBC87-C74C-4A12-8316-895C562D9601}" dt="2024-12-01T11:03:46.118" v="411"/>
          <ac:spMkLst>
            <pc:docMk/>
            <pc:sldMk cId="184614709" sldId="284"/>
            <ac:spMk id="2" creationId="{442CCA60-F7B4-4AA2-1FD0-C73F441DB477}"/>
          </ac:spMkLst>
        </pc:spChg>
        <pc:spChg chg="add mod">
          <ac:chgData name="Kristi Gjerko" userId="42266f4d-6e1c-45e1-a356-94616adc0986" providerId="ADAL" clId="{E65DBC87-C74C-4A12-8316-895C562D9601}" dt="2024-12-07T10:20:09.709" v="829" actId="1076"/>
          <ac:spMkLst>
            <pc:docMk/>
            <pc:sldMk cId="184614709" sldId="284"/>
            <ac:spMk id="3" creationId="{A9C30B2B-0B90-B6CB-7075-8AD57B3398A4}"/>
          </ac:spMkLst>
        </pc:spChg>
        <pc:spChg chg="mod">
          <ac:chgData name="Kristi Gjerko" userId="42266f4d-6e1c-45e1-a356-94616adc0986" providerId="ADAL" clId="{E65DBC87-C74C-4A12-8316-895C562D9601}" dt="2024-12-01T10:44:45.286" v="241" actId="207"/>
          <ac:spMkLst>
            <pc:docMk/>
            <pc:sldMk cId="184614709" sldId="284"/>
            <ac:spMk id="10" creationId="{09A7BB3F-1615-6F3D-ABC3-321F4CE5FDD2}"/>
          </ac:spMkLst>
        </pc:spChg>
        <pc:spChg chg="del">
          <ac:chgData name="Kristi Gjerko" userId="42266f4d-6e1c-45e1-a356-94616adc0986" providerId="ADAL" clId="{E65DBC87-C74C-4A12-8316-895C562D9601}" dt="2024-12-01T11:03:45.957" v="410" actId="478"/>
          <ac:spMkLst>
            <pc:docMk/>
            <pc:sldMk cId="184614709" sldId="284"/>
            <ac:spMk id="11" creationId="{F1776DD6-A710-5F55-5CE8-ADA96FEC4261}"/>
          </ac:spMkLst>
        </pc:spChg>
        <pc:picChg chg="add del mod">
          <ac:chgData name="Kristi Gjerko" userId="42266f4d-6e1c-45e1-a356-94616adc0986" providerId="ADAL" clId="{E65DBC87-C74C-4A12-8316-895C562D9601}" dt="2024-12-07T10:17:47.471" v="794" actId="478"/>
          <ac:picMkLst>
            <pc:docMk/>
            <pc:sldMk cId="184614709" sldId="284"/>
            <ac:picMk id="5" creationId="{1BDCACBA-BE09-4F33-FB62-D650E4A9A2EB}"/>
          </ac:picMkLst>
        </pc:picChg>
        <pc:picChg chg="add mod modVis">
          <ac:chgData name="Kristi Gjerko" userId="42266f4d-6e1c-45e1-a356-94616adc0986" providerId="ADAL" clId="{E65DBC87-C74C-4A12-8316-895C562D9601}" dt="2024-12-07T10:42:30.512" v="1059" actId="14429"/>
          <ac:picMkLst>
            <pc:docMk/>
            <pc:sldMk cId="184614709" sldId="284"/>
            <ac:picMk id="7" creationId="{A1A11C71-D771-54B5-78C4-B6382E568620}"/>
          </ac:picMkLst>
        </pc:picChg>
        <pc:picChg chg="add mod ord modVis">
          <ac:chgData name="Kristi Gjerko" userId="42266f4d-6e1c-45e1-a356-94616adc0986" providerId="ADAL" clId="{E65DBC87-C74C-4A12-8316-895C562D9601}" dt="2024-12-07T10:42:29.802" v="1057" actId="14429"/>
          <ac:picMkLst>
            <pc:docMk/>
            <pc:sldMk cId="184614709" sldId="284"/>
            <ac:picMk id="9" creationId="{A78563CC-0256-BCB5-50DE-029F4A7F333E}"/>
          </ac:picMkLst>
        </pc:picChg>
        <pc:picChg chg="add del mod modVis">
          <ac:chgData name="Kristi Gjerko" userId="42266f4d-6e1c-45e1-a356-94616adc0986" providerId="ADAL" clId="{E65DBC87-C74C-4A12-8316-895C562D9601}" dt="2024-12-07T10:42:30.156" v="1058" actId="14429"/>
          <ac:picMkLst>
            <pc:docMk/>
            <pc:sldMk cId="184614709" sldId="284"/>
            <ac:picMk id="12" creationId="{049142DF-CE7F-C88F-791E-A88C7CBDBA94}"/>
          </ac:picMkLst>
        </pc:picChg>
        <pc:picChg chg="add mod modVis">
          <ac:chgData name="Kristi Gjerko" userId="42266f4d-6e1c-45e1-a356-94616adc0986" providerId="ADAL" clId="{E65DBC87-C74C-4A12-8316-895C562D9601}" dt="2024-12-08T12:36:40.398" v="7511" actId="14100"/>
          <ac:picMkLst>
            <pc:docMk/>
            <pc:sldMk cId="184614709" sldId="284"/>
            <ac:picMk id="14" creationId="{A1FA1F0D-E809-6DC5-ED5D-4E9A55DEA5AF}"/>
          </ac:picMkLst>
        </pc:picChg>
        <pc:picChg chg="add mod">
          <ac:chgData name="Kristi Gjerko" userId="42266f4d-6e1c-45e1-a356-94616adc0986" providerId="ADAL" clId="{E65DBC87-C74C-4A12-8316-895C562D9601}" dt="2024-12-08T12:36:21.471" v="7507" actId="1076"/>
          <ac:picMkLst>
            <pc:docMk/>
            <pc:sldMk cId="184614709" sldId="284"/>
            <ac:picMk id="16" creationId="{676F316B-AFD9-19CA-E6EB-88160B9F7D8A}"/>
          </ac:picMkLst>
        </pc:picChg>
        <pc:picChg chg="add mod modVis">
          <ac:chgData name="Kristi Gjerko" userId="42266f4d-6e1c-45e1-a356-94616adc0986" providerId="ADAL" clId="{E65DBC87-C74C-4A12-8316-895C562D9601}" dt="2024-12-08T12:37:50.235" v="7517" actId="108"/>
          <ac:picMkLst>
            <pc:docMk/>
            <pc:sldMk cId="184614709" sldId="284"/>
            <ac:picMk id="18" creationId="{D58BFB94-E945-393D-50CD-B5A84BEF5BA3}"/>
          </ac:picMkLst>
        </pc:picChg>
      </pc:sldChg>
      <pc:sldChg chg="addSp delSp modSp add mod modTransition setBg modAnim modNotesTx">
        <pc:chgData name="Kristi Gjerko" userId="42266f4d-6e1c-45e1-a356-94616adc0986" providerId="ADAL" clId="{E65DBC87-C74C-4A12-8316-895C562D9601}" dt="2024-12-08T22:44:43.502" v="9430" actId="113"/>
        <pc:sldMkLst>
          <pc:docMk/>
          <pc:sldMk cId="1627825367" sldId="285"/>
        </pc:sldMkLst>
        <pc:spChg chg="add mod">
          <ac:chgData name="Kristi Gjerko" userId="42266f4d-6e1c-45e1-a356-94616adc0986" providerId="ADAL" clId="{E65DBC87-C74C-4A12-8316-895C562D9601}" dt="2024-12-01T10:56:00.930" v="324"/>
          <ac:spMkLst>
            <pc:docMk/>
            <pc:sldMk cId="1627825367" sldId="285"/>
            <ac:spMk id="2" creationId="{A1CF566C-4388-A23F-A5E7-4CAD410F33BC}"/>
          </ac:spMkLst>
        </pc:spChg>
        <pc:spChg chg="add mod">
          <ac:chgData name="Kristi Gjerko" userId="42266f4d-6e1c-45e1-a356-94616adc0986" providerId="ADAL" clId="{E65DBC87-C74C-4A12-8316-895C562D9601}" dt="2024-12-07T10:51:00.151" v="1205" actId="14100"/>
          <ac:spMkLst>
            <pc:docMk/>
            <pc:sldMk cId="1627825367" sldId="285"/>
            <ac:spMk id="2" creationId="{ADFD1AE0-0F22-E409-4D18-4E6FDC2A38CA}"/>
          </ac:spMkLst>
        </pc:spChg>
        <pc:spChg chg="add mod">
          <ac:chgData name="Kristi Gjerko" userId="42266f4d-6e1c-45e1-a356-94616adc0986" providerId="ADAL" clId="{E65DBC87-C74C-4A12-8316-895C562D9601}" dt="2024-12-01T12:08:14.769" v="666" actId="164"/>
          <ac:spMkLst>
            <pc:docMk/>
            <pc:sldMk cId="1627825367" sldId="285"/>
            <ac:spMk id="3" creationId="{1961F1EB-5C61-4350-A15A-2B5DEB5A1677}"/>
          </ac:spMkLst>
        </pc:spChg>
        <pc:spChg chg="add mod">
          <ac:chgData name="Kristi Gjerko" userId="42266f4d-6e1c-45e1-a356-94616adc0986" providerId="ADAL" clId="{E65DBC87-C74C-4A12-8316-895C562D9601}" dt="2024-12-01T11:03:43.495" v="409"/>
          <ac:spMkLst>
            <pc:docMk/>
            <pc:sldMk cId="1627825367" sldId="285"/>
            <ac:spMk id="5" creationId="{0D6473AF-EEF3-5237-9429-40F6F9511043}"/>
          </ac:spMkLst>
        </pc:spChg>
        <pc:spChg chg="add mod">
          <ac:chgData name="Kristi Gjerko" userId="42266f4d-6e1c-45e1-a356-94616adc0986" providerId="ADAL" clId="{E65DBC87-C74C-4A12-8316-895C562D9601}" dt="2024-12-07T10:53:26.781" v="1294" actId="20577"/>
          <ac:spMkLst>
            <pc:docMk/>
            <pc:sldMk cId="1627825367" sldId="285"/>
            <ac:spMk id="7" creationId="{6763F898-BDCB-AA3F-138A-5B0FC1E10392}"/>
          </ac:spMkLst>
        </pc:spChg>
        <pc:spChg chg="add mod">
          <ac:chgData name="Kristi Gjerko" userId="42266f4d-6e1c-45e1-a356-94616adc0986" providerId="ADAL" clId="{E65DBC87-C74C-4A12-8316-895C562D9601}" dt="2024-12-07T10:54:27.246" v="1407" actId="20577"/>
          <ac:spMkLst>
            <pc:docMk/>
            <pc:sldMk cId="1627825367" sldId="285"/>
            <ac:spMk id="8" creationId="{004DD60D-ACD8-1F31-31A9-1E71C8565677}"/>
          </ac:spMkLst>
        </pc:spChg>
        <pc:spChg chg="mod">
          <ac:chgData name="Kristi Gjerko" userId="42266f4d-6e1c-45e1-a356-94616adc0986" providerId="ADAL" clId="{E65DBC87-C74C-4A12-8316-895C562D9601}" dt="2024-12-01T10:45:16.855" v="244" actId="113"/>
          <ac:spMkLst>
            <pc:docMk/>
            <pc:sldMk cId="1627825367" sldId="285"/>
            <ac:spMk id="10" creationId="{09A7BB3F-1615-6F3D-ABC3-321F4CE5FDD2}"/>
          </ac:spMkLst>
        </pc:spChg>
        <pc:spChg chg="del">
          <ac:chgData name="Kristi Gjerko" userId="42266f4d-6e1c-45e1-a356-94616adc0986" providerId="ADAL" clId="{E65DBC87-C74C-4A12-8316-895C562D9601}" dt="2024-12-01T11:03:43.268" v="408" actId="478"/>
          <ac:spMkLst>
            <pc:docMk/>
            <pc:sldMk cId="1627825367" sldId="285"/>
            <ac:spMk id="11" creationId="{F1776DD6-A710-5F55-5CE8-ADA96FEC4261}"/>
          </ac:spMkLst>
        </pc:spChg>
        <pc:grpChg chg="add mod">
          <ac:chgData name="Kristi Gjerko" userId="42266f4d-6e1c-45e1-a356-94616adc0986" providerId="ADAL" clId="{E65DBC87-C74C-4A12-8316-895C562D9601}" dt="2024-12-07T10:54:46.018" v="1408" actId="1076"/>
          <ac:grpSpMkLst>
            <pc:docMk/>
            <pc:sldMk cId="1627825367" sldId="285"/>
            <ac:grpSpMk id="6" creationId="{A549EB47-C306-5913-4153-4639295EC539}"/>
          </ac:grpSpMkLst>
        </pc:grpChg>
        <pc:picChg chg="add mod">
          <ac:chgData name="Kristi Gjerko" userId="42266f4d-6e1c-45e1-a356-94616adc0986" providerId="ADAL" clId="{E65DBC87-C74C-4A12-8316-895C562D9601}" dt="2024-12-01T12:08:14.769" v="666" actId="164"/>
          <ac:picMkLst>
            <pc:docMk/>
            <pc:sldMk cId="1627825367" sldId="285"/>
            <ac:picMk id="4" creationId="{6771DD65-41D9-A3C4-14D2-E5676387ECBE}"/>
          </ac:picMkLst>
        </pc:picChg>
      </pc:sldChg>
      <pc:sldChg chg="addSp delSp modSp add mod modTransition setBg modAnim modNotesTx">
        <pc:chgData name="Kristi Gjerko" userId="42266f4d-6e1c-45e1-a356-94616adc0986" providerId="ADAL" clId="{E65DBC87-C74C-4A12-8316-895C562D9601}" dt="2024-12-08T22:44:21.413" v="9428" actId="20577"/>
        <pc:sldMkLst>
          <pc:docMk/>
          <pc:sldMk cId="228193345" sldId="286"/>
        </pc:sldMkLst>
        <pc:spChg chg="add mod">
          <ac:chgData name="Kristi Gjerko" userId="42266f4d-6e1c-45e1-a356-94616adc0986" providerId="ADAL" clId="{E65DBC87-C74C-4A12-8316-895C562D9601}" dt="2024-12-01T11:03:40.357" v="407"/>
          <ac:spMkLst>
            <pc:docMk/>
            <pc:sldMk cId="228193345" sldId="286"/>
            <ac:spMk id="2" creationId="{F6F516CA-38CE-CA05-D957-17D30309014F}"/>
          </ac:spMkLst>
        </pc:spChg>
        <pc:spChg chg="add mod">
          <ac:chgData name="Kristi Gjerko" userId="42266f4d-6e1c-45e1-a356-94616adc0986" providerId="ADAL" clId="{E65DBC87-C74C-4A12-8316-895C562D9601}" dt="2024-12-08T22:31:39.778" v="9400" actId="20577"/>
          <ac:spMkLst>
            <pc:docMk/>
            <pc:sldMk cId="228193345" sldId="286"/>
            <ac:spMk id="3" creationId="{6D7DA1E6-8940-BB65-A42A-A17DD67EA663}"/>
          </ac:spMkLst>
        </pc:spChg>
        <pc:spChg chg="add mod">
          <ac:chgData name="Kristi Gjerko" userId="42266f4d-6e1c-45e1-a356-94616adc0986" providerId="ADAL" clId="{E65DBC87-C74C-4A12-8316-895C562D9601}" dt="2024-12-08T22:18:08.786" v="9214" actId="20577"/>
          <ac:spMkLst>
            <pc:docMk/>
            <pc:sldMk cId="228193345" sldId="286"/>
            <ac:spMk id="4" creationId="{E2260772-132A-0B93-A199-317B990BCF09}"/>
          </ac:spMkLst>
        </pc:spChg>
        <pc:spChg chg="add mod">
          <ac:chgData name="Kristi Gjerko" userId="42266f4d-6e1c-45e1-a356-94616adc0986" providerId="ADAL" clId="{E65DBC87-C74C-4A12-8316-895C562D9601}" dt="2024-12-08T22:18:19.235" v="9215" actId="20577"/>
          <ac:spMkLst>
            <pc:docMk/>
            <pc:sldMk cId="228193345" sldId="286"/>
            <ac:spMk id="5" creationId="{83AFC7CC-B2BD-F4C5-BDA2-1D0E616CDE57}"/>
          </ac:spMkLst>
        </pc:spChg>
        <pc:spChg chg="add mod">
          <ac:chgData name="Kristi Gjerko" userId="42266f4d-6e1c-45e1-a356-94616adc0986" providerId="ADAL" clId="{E65DBC87-C74C-4A12-8316-895C562D9601}" dt="2024-12-08T12:27:26.150" v="6814" actId="113"/>
          <ac:spMkLst>
            <pc:docMk/>
            <pc:sldMk cId="228193345" sldId="286"/>
            <ac:spMk id="6" creationId="{9ECB8B5C-CA64-A6F7-855D-D796EE772D1F}"/>
          </ac:spMkLst>
        </pc:spChg>
        <pc:spChg chg="mod">
          <ac:chgData name="Kristi Gjerko" userId="42266f4d-6e1c-45e1-a356-94616adc0986" providerId="ADAL" clId="{E65DBC87-C74C-4A12-8316-895C562D9601}" dt="2024-12-01T10:45:25.650" v="247" actId="207"/>
          <ac:spMkLst>
            <pc:docMk/>
            <pc:sldMk cId="228193345" sldId="286"/>
            <ac:spMk id="10" creationId="{09A7BB3F-1615-6F3D-ABC3-321F4CE5FDD2}"/>
          </ac:spMkLst>
        </pc:spChg>
        <pc:spChg chg="del">
          <ac:chgData name="Kristi Gjerko" userId="42266f4d-6e1c-45e1-a356-94616adc0986" providerId="ADAL" clId="{E65DBC87-C74C-4A12-8316-895C562D9601}" dt="2024-12-01T11:03:39.883" v="406" actId="478"/>
          <ac:spMkLst>
            <pc:docMk/>
            <pc:sldMk cId="228193345" sldId="286"/>
            <ac:spMk id="11" creationId="{F1776DD6-A710-5F55-5CE8-ADA96FEC4261}"/>
          </ac:spMkLst>
        </pc:spChg>
      </pc:sldChg>
      <pc:sldChg chg="addSp delSp modSp add mod modTransition setBg modAnim modNotesTx">
        <pc:chgData name="Kristi Gjerko" userId="42266f4d-6e1c-45e1-a356-94616adc0986" providerId="ADAL" clId="{E65DBC87-C74C-4A12-8316-895C562D9601}" dt="2024-12-09T08:53:51.921" v="9766" actId="20577"/>
        <pc:sldMkLst>
          <pc:docMk/>
          <pc:sldMk cId="1209109578" sldId="287"/>
        </pc:sldMkLst>
        <pc:spChg chg="add mod">
          <ac:chgData name="Kristi Gjerko" userId="42266f4d-6e1c-45e1-a356-94616adc0986" providerId="ADAL" clId="{E65DBC87-C74C-4A12-8316-895C562D9601}" dt="2024-12-01T11:03:35.754" v="405"/>
          <ac:spMkLst>
            <pc:docMk/>
            <pc:sldMk cId="1209109578" sldId="287"/>
            <ac:spMk id="2" creationId="{3BCAA924-1F64-FFF7-C5B0-6896B3AB1A5F}"/>
          </ac:spMkLst>
        </pc:spChg>
        <pc:spChg chg="add mod">
          <ac:chgData name="Kristi Gjerko" userId="42266f4d-6e1c-45e1-a356-94616adc0986" providerId="ADAL" clId="{E65DBC87-C74C-4A12-8316-895C562D9601}" dt="2024-12-07T11:15:04.246" v="1731" actId="1076"/>
          <ac:spMkLst>
            <pc:docMk/>
            <pc:sldMk cId="1209109578" sldId="287"/>
            <ac:spMk id="3" creationId="{BB9021AB-281A-405C-EA9A-8B932CAED6E7}"/>
          </ac:spMkLst>
        </pc:spChg>
        <pc:spChg chg="add mod">
          <ac:chgData name="Kristi Gjerko" userId="42266f4d-6e1c-45e1-a356-94616adc0986" providerId="ADAL" clId="{E65DBC87-C74C-4A12-8316-895C562D9601}" dt="2024-12-07T11:15:27.774" v="1764" actId="20577"/>
          <ac:spMkLst>
            <pc:docMk/>
            <pc:sldMk cId="1209109578" sldId="287"/>
            <ac:spMk id="4" creationId="{015D9AED-F884-A858-397D-DA81529942F0}"/>
          </ac:spMkLst>
        </pc:spChg>
        <pc:spChg chg="add mod">
          <ac:chgData name="Kristi Gjerko" userId="42266f4d-6e1c-45e1-a356-94616adc0986" providerId="ADAL" clId="{E65DBC87-C74C-4A12-8316-895C562D9601}" dt="2024-12-07T11:19:41.958" v="1805" actId="20577"/>
          <ac:spMkLst>
            <pc:docMk/>
            <pc:sldMk cId="1209109578" sldId="287"/>
            <ac:spMk id="5" creationId="{FE36427D-B37D-8DF4-CB59-8ED18D682F05}"/>
          </ac:spMkLst>
        </pc:spChg>
        <pc:spChg chg="add mod">
          <ac:chgData name="Kristi Gjerko" userId="42266f4d-6e1c-45e1-a356-94616adc0986" providerId="ADAL" clId="{E65DBC87-C74C-4A12-8316-895C562D9601}" dt="2024-12-07T11:20:35.148" v="1838" actId="20577"/>
          <ac:spMkLst>
            <pc:docMk/>
            <pc:sldMk cId="1209109578" sldId="287"/>
            <ac:spMk id="6" creationId="{97404BDE-B5CF-1913-FB3C-057D027AC76E}"/>
          </ac:spMkLst>
        </pc:spChg>
        <pc:spChg chg="add mod">
          <ac:chgData name="Kristi Gjerko" userId="42266f4d-6e1c-45e1-a356-94616adc0986" providerId="ADAL" clId="{E65DBC87-C74C-4A12-8316-895C562D9601}" dt="2024-12-07T11:25:27.152" v="1925" actId="1076"/>
          <ac:spMkLst>
            <pc:docMk/>
            <pc:sldMk cId="1209109578" sldId="287"/>
            <ac:spMk id="7" creationId="{969D07EC-D5D1-F919-A9F1-58F941A271CF}"/>
          </ac:spMkLst>
        </pc:spChg>
        <pc:spChg chg="add mod">
          <ac:chgData name="Kristi Gjerko" userId="42266f4d-6e1c-45e1-a356-94616adc0986" providerId="ADAL" clId="{E65DBC87-C74C-4A12-8316-895C562D9601}" dt="2024-12-07T11:26:45.971" v="1936" actId="20577"/>
          <ac:spMkLst>
            <pc:docMk/>
            <pc:sldMk cId="1209109578" sldId="287"/>
            <ac:spMk id="8" creationId="{399F2BC1-1DEF-F99D-185D-43A4A1736BFE}"/>
          </ac:spMkLst>
        </pc:spChg>
        <pc:spChg chg="add mod">
          <ac:chgData name="Kristi Gjerko" userId="42266f4d-6e1c-45e1-a356-94616adc0986" providerId="ADAL" clId="{E65DBC87-C74C-4A12-8316-895C562D9601}" dt="2024-12-07T11:26:52.635" v="1948" actId="20577"/>
          <ac:spMkLst>
            <pc:docMk/>
            <pc:sldMk cId="1209109578" sldId="287"/>
            <ac:spMk id="9" creationId="{70DABD83-7159-3024-4509-F6658E4A3EF4}"/>
          </ac:spMkLst>
        </pc:spChg>
        <pc:spChg chg="mod">
          <ac:chgData name="Kristi Gjerko" userId="42266f4d-6e1c-45e1-a356-94616adc0986" providerId="ADAL" clId="{E65DBC87-C74C-4A12-8316-895C562D9601}" dt="2024-12-01T10:45:53.361" v="250" actId="113"/>
          <ac:spMkLst>
            <pc:docMk/>
            <pc:sldMk cId="1209109578" sldId="287"/>
            <ac:spMk id="10" creationId="{09A7BB3F-1615-6F3D-ABC3-321F4CE5FDD2}"/>
          </ac:spMkLst>
        </pc:spChg>
        <pc:spChg chg="del mod">
          <ac:chgData name="Kristi Gjerko" userId="42266f4d-6e1c-45e1-a356-94616adc0986" providerId="ADAL" clId="{E65DBC87-C74C-4A12-8316-895C562D9601}" dt="2024-12-01T11:03:34.133" v="404" actId="478"/>
          <ac:spMkLst>
            <pc:docMk/>
            <pc:sldMk cId="1209109578" sldId="287"/>
            <ac:spMk id="11" creationId="{F1776DD6-A710-5F55-5CE8-ADA96FEC4261}"/>
          </ac:spMkLst>
        </pc:spChg>
      </pc:sldChg>
      <pc:sldChg chg="modSp add mod modTransition setBg modNotesTx">
        <pc:chgData name="Kristi Gjerko" userId="42266f4d-6e1c-45e1-a356-94616adc0986" providerId="ADAL" clId="{E65DBC87-C74C-4A12-8316-895C562D9601}" dt="2024-12-09T10:30:30.634" v="11321" actId="20577"/>
        <pc:sldMkLst>
          <pc:docMk/>
          <pc:sldMk cId="3684783918" sldId="288"/>
        </pc:sldMkLst>
        <pc:spChg chg="mod">
          <ac:chgData name="Kristi Gjerko" userId="42266f4d-6e1c-45e1-a356-94616adc0986" providerId="ADAL" clId="{E65DBC87-C74C-4A12-8316-895C562D9601}" dt="2024-12-01T10:48:28.723" v="260" actId="207"/>
          <ac:spMkLst>
            <pc:docMk/>
            <pc:sldMk cId="3684783918" sldId="288"/>
            <ac:spMk id="5" creationId="{6D641A0E-5990-699B-5577-1E424465E02A}"/>
          </ac:spMkLst>
        </pc:spChg>
        <pc:spChg chg="mod">
          <ac:chgData name="Kristi Gjerko" userId="42266f4d-6e1c-45e1-a356-94616adc0986" providerId="ADAL" clId="{E65DBC87-C74C-4A12-8316-895C562D9601}" dt="2024-12-07T11:27:32.680" v="1949"/>
          <ac:spMkLst>
            <pc:docMk/>
            <pc:sldMk cId="3684783918" sldId="288"/>
            <ac:spMk id="8" creationId="{41BD09B0-C4FB-6481-75AB-AC823B6CFC22}"/>
          </ac:spMkLst>
        </pc:spChg>
        <pc:spChg chg="mod">
          <ac:chgData name="Kristi Gjerko" userId="42266f4d-6e1c-45e1-a356-94616adc0986" providerId="ADAL" clId="{E65DBC87-C74C-4A12-8316-895C562D9601}" dt="2024-12-01T10:48:28.723" v="260" actId="207"/>
          <ac:spMkLst>
            <pc:docMk/>
            <pc:sldMk cId="3684783918" sldId="288"/>
            <ac:spMk id="9" creationId="{0AE33CAC-8F15-5011-7296-980C16E6A8E6}"/>
          </ac:spMkLst>
        </pc:spChg>
        <pc:spChg chg="mod">
          <ac:chgData name="Kristi Gjerko" userId="42266f4d-6e1c-45e1-a356-94616adc0986" providerId="ADAL" clId="{E65DBC87-C74C-4A12-8316-895C562D9601}" dt="2024-12-01T10:48:28.723" v="260" actId="207"/>
          <ac:spMkLst>
            <pc:docMk/>
            <pc:sldMk cId="3684783918" sldId="288"/>
            <ac:spMk id="11" creationId="{195E4654-86FA-5359-2641-9F6097632448}"/>
          </ac:spMkLst>
        </pc:spChg>
      </pc:sldChg>
      <pc:sldChg chg="modSp add modTransition setBg">
        <pc:chgData name="Kristi Gjerko" userId="42266f4d-6e1c-45e1-a356-94616adc0986" providerId="ADAL" clId="{E65DBC87-C74C-4A12-8316-895C562D9601}" dt="2024-12-07T11:33:18.929" v="2007"/>
        <pc:sldMkLst>
          <pc:docMk/>
          <pc:sldMk cId="1775085694" sldId="289"/>
        </pc:sldMkLst>
        <pc:spChg chg="mod">
          <ac:chgData name="Kristi Gjerko" userId="42266f4d-6e1c-45e1-a356-94616adc0986" providerId="ADAL" clId="{E65DBC87-C74C-4A12-8316-895C562D9601}" dt="2024-12-07T11:27:32.680" v="1949"/>
          <ac:spMkLst>
            <pc:docMk/>
            <pc:sldMk cId="1775085694" sldId="289"/>
            <ac:spMk id="8" creationId="{41BD09B0-C4FB-6481-75AB-AC823B6CFC22}"/>
          </ac:spMkLst>
        </pc:spChg>
      </pc:sldChg>
      <pc:sldChg chg="addSp delSp modSp add mod modTransition setBg modNotesTx">
        <pc:chgData name="Kristi Gjerko" userId="42266f4d-6e1c-45e1-a356-94616adc0986" providerId="ADAL" clId="{E65DBC87-C74C-4A12-8316-895C562D9601}" dt="2024-12-09T10:31:32.075" v="11373" actId="20577"/>
        <pc:sldMkLst>
          <pc:docMk/>
          <pc:sldMk cId="2263895047" sldId="290"/>
        </pc:sldMkLst>
        <pc:spChg chg="add del mod">
          <ac:chgData name="Kristi Gjerko" userId="42266f4d-6e1c-45e1-a356-94616adc0986" providerId="ADAL" clId="{E65DBC87-C74C-4A12-8316-895C562D9601}" dt="2024-12-07T11:28:23.948" v="1964" actId="478"/>
          <ac:spMkLst>
            <pc:docMk/>
            <pc:sldMk cId="2263895047" sldId="290"/>
            <ac:spMk id="2" creationId="{8002E9D9-93FF-C189-9C1B-4DDE4A3C6D20}"/>
          </ac:spMkLst>
        </pc:spChg>
        <pc:spChg chg="del">
          <ac:chgData name="Kristi Gjerko" userId="42266f4d-6e1c-45e1-a356-94616adc0986" providerId="ADAL" clId="{E65DBC87-C74C-4A12-8316-895C562D9601}" dt="2024-12-01T11:02:57.714" v="398" actId="478"/>
          <ac:spMkLst>
            <pc:docMk/>
            <pc:sldMk cId="2263895047" sldId="290"/>
            <ac:spMk id="3" creationId="{8C7F13A1-A102-9B02-9CA4-ED20BD628177}"/>
          </ac:spMkLst>
        </pc:spChg>
        <pc:spChg chg="add mod">
          <ac:chgData name="Kristi Gjerko" userId="42266f4d-6e1c-45e1-a356-94616adc0986" providerId="ADAL" clId="{E65DBC87-C74C-4A12-8316-895C562D9601}" dt="2024-12-07T11:28:24.210" v="1965"/>
          <ac:spMkLst>
            <pc:docMk/>
            <pc:sldMk cId="2263895047" sldId="290"/>
            <ac:spMk id="3" creationId="{E63D37C6-9AB0-627D-E76B-984135B8F6A6}"/>
          </ac:spMkLst>
        </pc:spChg>
        <pc:spChg chg="mod">
          <ac:chgData name="Kristi Gjerko" userId="42266f4d-6e1c-45e1-a356-94616adc0986" providerId="ADAL" clId="{E65DBC87-C74C-4A12-8316-895C562D9601}" dt="2024-12-01T12:44:47.379" v="672" actId="113"/>
          <ac:spMkLst>
            <pc:docMk/>
            <pc:sldMk cId="2263895047" sldId="290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07:43.395" v="415" actId="962"/>
          <ac:picMkLst>
            <pc:docMk/>
            <pc:sldMk cId="2263895047" sldId="290"/>
            <ac:picMk id="4" creationId="{00000000-0000-0000-0000-000000000000}"/>
          </ac:picMkLst>
        </pc:picChg>
      </pc:sldChg>
      <pc:sldChg chg="addSp delSp modSp add mod modTransition setBg modAnim modNotesTx">
        <pc:chgData name="Kristi Gjerko" userId="42266f4d-6e1c-45e1-a356-94616adc0986" providerId="ADAL" clId="{E65DBC87-C74C-4A12-8316-895C562D9601}" dt="2024-12-09T10:36:55.440" v="11742" actId="20577"/>
        <pc:sldMkLst>
          <pc:docMk/>
          <pc:sldMk cId="4180660369" sldId="291"/>
        </pc:sldMkLst>
        <pc:spChg chg="add del mod">
          <ac:chgData name="Kristi Gjerko" userId="42266f4d-6e1c-45e1-a356-94616adc0986" providerId="ADAL" clId="{E65DBC87-C74C-4A12-8316-895C562D9601}" dt="2024-12-07T11:28:27.932" v="1966" actId="478"/>
          <ac:spMkLst>
            <pc:docMk/>
            <pc:sldMk cId="4180660369" sldId="291"/>
            <ac:spMk id="2" creationId="{687BE257-73F3-D3C9-6F32-FCD42FD45EE0}"/>
          </ac:spMkLst>
        </pc:spChg>
        <pc:spChg chg="add mod">
          <ac:chgData name="Kristi Gjerko" userId="42266f4d-6e1c-45e1-a356-94616adc0986" providerId="ADAL" clId="{E65DBC87-C74C-4A12-8316-895C562D9601}" dt="2024-12-07T11:28:28.147" v="1967"/>
          <ac:spMkLst>
            <pc:docMk/>
            <pc:sldMk cId="4180660369" sldId="291"/>
            <ac:spMk id="3" creationId="{1025C5D6-DA31-B66B-EBAD-CFA207277989}"/>
          </ac:spMkLst>
        </pc:spChg>
        <pc:spChg chg="del">
          <ac:chgData name="Kristi Gjerko" userId="42266f4d-6e1c-45e1-a356-94616adc0986" providerId="ADAL" clId="{E65DBC87-C74C-4A12-8316-895C562D9601}" dt="2024-12-01T11:02:53.557" v="396" actId="478"/>
          <ac:spMkLst>
            <pc:docMk/>
            <pc:sldMk cId="4180660369" sldId="291"/>
            <ac:spMk id="3" creationId="{8C7F13A1-A102-9B02-9CA4-ED20BD628177}"/>
          </ac:spMkLst>
        </pc:spChg>
        <pc:spChg chg="add mod">
          <ac:chgData name="Kristi Gjerko" userId="42266f4d-6e1c-45e1-a356-94616adc0986" providerId="ADAL" clId="{E65DBC87-C74C-4A12-8316-895C562D9601}" dt="2024-12-07T15:44:03.796" v="2162" actId="20577"/>
          <ac:spMkLst>
            <pc:docMk/>
            <pc:sldMk cId="4180660369" sldId="291"/>
            <ac:spMk id="5" creationId="{089F2E6F-A051-278D-0810-C9D17B6AC00B}"/>
          </ac:spMkLst>
        </pc:spChg>
        <pc:spChg chg="mod">
          <ac:chgData name="Kristi Gjerko" userId="42266f4d-6e1c-45e1-a356-94616adc0986" providerId="ADAL" clId="{E65DBC87-C74C-4A12-8316-895C562D9601}" dt="2024-12-01T12:44:50.203" v="673" actId="113"/>
          <ac:spMkLst>
            <pc:docMk/>
            <pc:sldMk cId="4180660369" sldId="291"/>
            <ac:spMk id="7" creationId="{D06CFBE4-9B2D-133C-954E-95AFBA1FD558}"/>
          </ac:spMkLst>
        </pc:spChg>
        <pc:spChg chg="add mod">
          <ac:chgData name="Kristi Gjerko" userId="42266f4d-6e1c-45e1-a356-94616adc0986" providerId="ADAL" clId="{E65DBC87-C74C-4A12-8316-895C562D9601}" dt="2024-12-07T15:45:09.545" v="2177" actId="1076"/>
          <ac:spMkLst>
            <pc:docMk/>
            <pc:sldMk cId="4180660369" sldId="291"/>
            <ac:spMk id="14" creationId="{45EBFD05-AB80-1974-C6E0-EFCC3D814CF5}"/>
          </ac:spMkLst>
        </pc:spChg>
        <pc:spChg chg="add mod">
          <ac:chgData name="Kristi Gjerko" userId="42266f4d-6e1c-45e1-a356-94616adc0986" providerId="ADAL" clId="{E65DBC87-C74C-4A12-8316-895C562D9601}" dt="2024-12-07T15:45:16.936" v="2178" actId="1076"/>
          <ac:spMkLst>
            <pc:docMk/>
            <pc:sldMk cId="4180660369" sldId="291"/>
            <ac:spMk id="15" creationId="{A2F02AA3-D428-94BC-9C52-BDE8867BCA91}"/>
          </ac:spMkLst>
        </pc:spChg>
        <pc:spChg chg="add mod">
          <ac:chgData name="Kristi Gjerko" userId="42266f4d-6e1c-45e1-a356-94616adc0986" providerId="ADAL" clId="{E65DBC87-C74C-4A12-8316-895C562D9601}" dt="2024-12-07T15:50:13.076" v="2260" actId="1076"/>
          <ac:spMkLst>
            <pc:docMk/>
            <pc:sldMk cId="4180660369" sldId="291"/>
            <ac:spMk id="16" creationId="{10A81D3B-CDB0-3F44-F7FD-6BDE9F61A256}"/>
          </ac:spMkLst>
        </pc:spChg>
        <pc:spChg chg="add mod">
          <ac:chgData name="Kristi Gjerko" userId="42266f4d-6e1c-45e1-a356-94616adc0986" providerId="ADAL" clId="{E65DBC87-C74C-4A12-8316-895C562D9601}" dt="2024-12-07T15:50:16.800" v="2261" actId="1076"/>
          <ac:spMkLst>
            <pc:docMk/>
            <pc:sldMk cId="4180660369" sldId="291"/>
            <ac:spMk id="18" creationId="{EDB01942-982D-61B2-DEC9-9D73E2A6575C}"/>
          </ac:spMkLst>
        </pc:spChg>
        <pc:grpChg chg="add del mod">
          <ac:chgData name="Kristi Gjerko" userId="42266f4d-6e1c-45e1-a356-94616adc0986" providerId="ADAL" clId="{E65DBC87-C74C-4A12-8316-895C562D9601}" dt="2024-12-07T15:50:54.649" v="2263" actId="165"/>
          <ac:grpSpMkLst>
            <pc:docMk/>
            <pc:sldMk cId="4180660369" sldId="291"/>
            <ac:grpSpMk id="13" creationId="{5D03D695-3930-5D5F-4FFB-970C4802CF65}"/>
          </ac:grpSpMkLst>
        </pc:grpChg>
        <pc:picChg chg="mod">
          <ac:chgData name="Kristi Gjerko" userId="42266f4d-6e1c-45e1-a356-94616adc0986" providerId="ADAL" clId="{E65DBC87-C74C-4A12-8316-895C562D9601}" dt="2024-12-01T11:07:53.836" v="416" actId="962"/>
          <ac:picMkLst>
            <pc:docMk/>
            <pc:sldMk cId="4180660369" sldId="291"/>
            <ac:picMk id="4" creationId="{00000000-0000-0000-0000-000000000000}"/>
          </ac:picMkLst>
        </pc:picChg>
        <pc:picChg chg="add mod topLvl modVis">
          <ac:chgData name="Kristi Gjerko" userId="42266f4d-6e1c-45e1-a356-94616adc0986" providerId="ADAL" clId="{E65DBC87-C74C-4A12-8316-895C562D9601}" dt="2024-12-07T15:50:54.649" v="2263" actId="165"/>
          <ac:picMkLst>
            <pc:docMk/>
            <pc:sldMk cId="4180660369" sldId="291"/>
            <ac:picMk id="8" creationId="{E2E13A35-D76F-3CD2-D5C1-83BCA99316BA}"/>
          </ac:picMkLst>
        </pc:picChg>
        <pc:picChg chg="add mod topLvl modVis">
          <ac:chgData name="Kristi Gjerko" userId="42266f4d-6e1c-45e1-a356-94616adc0986" providerId="ADAL" clId="{E65DBC87-C74C-4A12-8316-895C562D9601}" dt="2024-12-07T15:50:54.649" v="2263" actId="165"/>
          <ac:picMkLst>
            <pc:docMk/>
            <pc:sldMk cId="4180660369" sldId="291"/>
            <ac:picMk id="10" creationId="{3D02A6FE-1603-F842-6456-9872C098D8F0}"/>
          </ac:picMkLst>
        </pc:picChg>
        <pc:picChg chg="add mod ord topLvl">
          <ac:chgData name="Kristi Gjerko" userId="42266f4d-6e1c-45e1-a356-94616adc0986" providerId="ADAL" clId="{E65DBC87-C74C-4A12-8316-895C562D9601}" dt="2024-12-07T15:50:54.649" v="2263" actId="165"/>
          <ac:picMkLst>
            <pc:docMk/>
            <pc:sldMk cId="4180660369" sldId="291"/>
            <ac:picMk id="12" creationId="{152D1045-29D8-B490-36F9-0305A63393D5}"/>
          </ac:picMkLst>
        </pc:picChg>
      </pc:sldChg>
      <pc:sldChg chg="addSp delSp modSp add mod modTransition setBg modNotesTx">
        <pc:chgData name="Kristi Gjerko" userId="42266f4d-6e1c-45e1-a356-94616adc0986" providerId="ADAL" clId="{E65DBC87-C74C-4A12-8316-895C562D9601}" dt="2024-12-09T10:38:12.822" v="11833" actId="20577"/>
        <pc:sldMkLst>
          <pc:docMk/>
          <pc:sldMk cId="3893871239" sldId="292"/>
        </pc:sldMkLst>
        <pc:spChg chg="add del mod">
          <ac:chgData name="Kristi Gjerko" userId="42266f4d-6e1c-45e1-a356-94616adc0986" providerId="ADAL" clId="{E65DBC87-C74C-4A12-8316-895C562D9601}" dt="2024-12-07T11:28:32.028" v="1968" actId="478"/>
          <ac:spMkLst>
            <pc:docMk/>
            <pc:sldMk cId="3893871239" sldId="292"/>
            <ac:spMk id="2" creationId="{7BD7E091-F48F-84B1-37FE-475A26CC3BAA}"/>
          </ac:spMkLst>
        </pc:spChg>
        <pc:spChg chg="del">
          <ac:chgData name="Kristi Gjerko" userId="42266f4d-6e1c-45e1-a356-94616adc0986" providerId="ADAL" clId="{E65DBC87-C74C-4A12-8316-895C562D9601}" dt="2024-12-01T11:02:46.356" v="392" actId="478"/>
          <ac:spMkLst>
            <pc:docMk/>
            <pc:sldMk cId="3893871239" sldId="292"/>
            <ac:spMk id="3" creationId="{8C7F13A1-A102-9B02-9CA4-ED20BD628177}"/>
          </ac:spMkLst>
        </pc:spChg>
        <pc:spChg chg="add mod">
          <ac:chgData name="Kristi Gjerko" userId="42266f4d-6e1c-45e1-a356-94616adc0986" providerId="ADAL" clId="{E65DBC87-C74C-4A12-8316-895C562D9601}" dt="2024-12-07T11:28:32.261" v="1969"/>
          <ac:spMkLst>
            <pc:docMk/>
            <pc:sldMk cId="3893871239" sldId="292"/>
            <ac:spMk id="3" creationId="{A76488F8-75E5-519B-EAD1-265BA6637BDA}"/>
          </ac:spMkLst>
        </pc:spChg>
        <pc:spChg chg="mod">
          <ac:chgData name="Kristi Gjerko" userId="42266f4d-6e1c-45e1-a356-94616adc0986" providerId="ADAL" clId="{E65DBC87-C74C-4A12-8316-895C562D9601}" dt="2024-12-01T12:44:53.768" v="674" actId="113"/>
          <ac:spMkLst>
            <pc:docMk/>
            <pc:sldMk cId="3893871239" sldId="292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14:50.868" v="425" actId="962"/>
          <ac:picMkLst>
            <pc:docMk/>
            <pc:sldMk cId="3893871239" sldId="292"/>
            <ac:picMk id="4" creationId="{00000000-0000-0000-0000-000000000000}"/>
          </ac:picMkLst>
        </pc:picChg>
      </pc:sldChg>
      <pc:sldChg chg="addSp delSp modSp add del mod setBg">
        <pc:chgData name="Kristi Gjerko" userId="42266f4d-6e1c-45e1-a356-94616adc0986" providerId="ADAL" clId="{E65DBC87-C74C-4A12-8316-895C562D9601}" dt="2024-12-01T11:58:41.876" v="659" actId="47"/>
        <pc:sldMkLst>
          <pc:docMk/>
          <pc:sldMk cId="796617819" sldId="293"/>
        </pc:sldMkLst>
        <pc:spChg chg="add mod">
          <ac:chgData name="Kristi Gjerko" userId="42266f4d-6e1c-45e1-a356-94616adc0986" providerId="ADAL" clId="{E65DBC87-C74C-4A12-8316-895C562D9601}" dt="2024-12-01T11:02:50.615" v="395"/>
          <ac:spMkLst>
            <pc:docMk/>
            <pc:sldMk cId="796617819" sldId="293"/>
            <ac:spMk id="2" creationId="{E2CF6010-428B-6FAD-8BEB-74A2C7D0D013}"/>
          </ac:spMkLst>
        </pc:spChg>
        <pc:spChg chg="del">
          <ac:chgData name="Kristi Gjerko" userId="42266f4d-6e1c-45e1-a356-94616adc0986" providerId="ADAL" clId="{E65DBC87-C74C-4A12-8316-895C562D9601}" dt="2024-12-01T11:02:50.356" v="394" actId="478"/>
          <ac:spMkLst>
            <pc:docMk/>
            <pc:sldMk cId="796617819" sldId="293"/>
            <ac:spMk id="3" creationId="{8C7F13A1-A102-9B02-9CA4-ED20BD628177}"/>
          </ac:spMkLst>
        </pc:spChg>
        <pc:picChg chg="mod">
          <ac:chgData name="Kristi Gjerko" userId="42266f4d-6e1c-45e1-a356-94616adc0986" providerId="ADAL" clId="{E65DBC87-C74C-4A12-8316-895C562D9601}" dt="2024-12-01T11:07:58.169" v="417" actId="962"/>
          <ac:picMkLst>
            <pc:docMk/>
            <pc:sldMk cId="796617819" sldId="293"/>
            <ac:picMk id="4" creationId="{00000000-0000-0000-0000-000000000000}"/>
          </ac:picMkLst>
        </pc:picChg>
      </pc:sldChg>
      <pc:sldChg chg="addSp delSp modSp add del mod setBg">
        <pc:chgData name="Kristi Gjerko" userId="42266f4d-6e1c-45e1-a356-94616adc0986" providerId="ADAL" clId="{E65DBC87-C74C-4A12-8316-895C562D9601}" dt="2024-12-01T12:00:31.813" v="660" actId="47"/>
        <pc:sldMkLst>
          <pc:docMk/>
          <pc:sldMk cId="2662060038" sldId="294"/>
        </pc:sldMkLst>
        <pc:spChg chg="add mod">
          <ac:chgData name="Kristi Gjerko" userId="42266f4d-6e1c-45e1-a356-94616adc0986" providerId="ADAL" clId="{E65DBC87-C74C-4A12-8316-895C562D9601}" dt="2024-12-01T11:15:13.327" v="427"/>
          <ac:spMkLst>
            <pc:docMk/>
            <pc:sldMk cId="2662060038" sldId="294"/>
            <ac:spMk id="2" creationId="{A706A079-4FCC-F80A-F132-E6E15C73D0B6}"/>
          </ac:spMkLst>
        </pc:spChg>
        <pc:spChg chg="del">
          <ac:chgData name="Kristi Gjerko" userId="42266f4d-6e1c-45e1-a356-94616adc0986" providerId="ADAL" clId="{E65DBC87-C74C-4A12-8316-895C562D9601}" dt="2024-12-01T11:15:12.939" v="426" actId="478"/>
          <ac:spMkLst>
            <pc:docMk/>
            <pc:sldMk cId="2662060038" sldId="294"/>
            <ac:spMk id="3" creationId="{8C7F13A1-A102-9B02-9CA4-ED20BD628177}"/>
          </ac:spMkLst>
        </pc:spChg>
        <pc:picChg chg="mod">
          <ac:chgData name="Kristi Gjerko" userId="42266f4d-6e1c-45e1-a356-94616adc0986" providerId="ADAL" clId="{E65DBC87-C74C-4A12-8316-895C562D9601}" dt="2024-12-01T11:13:28.003" v="423" actId="962"/>
          <ac:picMkLst>
            <pc:docMk/>
            <pc:sldMk cId="2662060038" sldId="294"/>
            <ac:picMk id="4" creationId="{00000000-0000-0000-0000-000000000000}"/>
          </ac:picMkLst>
        </pc:picChg>
      </pc:sldChg>
      <pc:sldChg chg="addSp delSp modSp add mod modTransition setBg delAnim modAnim modNotesTx">
        <pc:chgData name="Kristi Gjerko" userId="42266f4d-6e1c-45e1-a356-94616adc0986" providerId="ADAL" clId="{E65DBC87-C74C-4A12-8316-895C562D9601}" dt="2024-12-09T10:39:13.311" v="11925" actId="20577"/>
        <pc:sldMkLst>
          <pc:docMk/>
          <pc:sldMk cId="1464691015" sldId="295"/>
        </pc:sldMkLst>
        <pc:spChg chg="add mod">
          <ac:chgData name="Kristi Gjerko" userId="42266f4d-6e1c-45e1-a356-94616adc0986" providerId="ADAL" clId="{E65DBC87-C74C-4A12-8316-895C562D9601}" dt="2024-12-07T11:28:35.627" v="1971"/>
          <ac:spMkLst>
            <pc:docMk/>
            <pc:sldMk cId="1464691015" sldId="295"/>
            <ac:spMk id="2" creationId="{22B5D09B-556B-E568-828E-27BA4419A4E2}"/>
          </ac:spMkLst>
        </pc:spChg>
        <pc:spChg chg="del mod">
          <ac:chgData name="Kristi Gjerko" userId="42266f4d-6e1c-45e1-a356-94616adc0986" providerId="ADAL" clId="{E65DBC87-C74C-4A12-8316-895C562D9601}" dt="2024-12-07T11:28:35.373" v="1970" actId="478"/>
          <ac:spMkLst>
            <pc:docMk/>
            <pc:sldMk cId="1464691015" sldId="295"/>
            <ac:spMk id="3" creationId="{8C7F13A1-A102-9B02-9CA4-ED20BD628177}"/>
          </ac:spMkLst>
        </pc:spChg>
        <pc:spChg chg="add mod">
          <ac:chgData name="Kristi Gjerko" userId="42266f4d-6e1c-45e1-a356-94616adc0986" providerId="ADAL" clId="{E65DBC87-C74C-4A12-8316-895C562D9601}" dt="2024-12-07T15:57:59.794" v="2413" actId="20577"/>
          <ac:spMkLst>
            <pc:docMk/>
            <pc:sldMk cId="1464691015" sldId="295"/>
            <ac:spMk id="5" creationId="{C30D831E-BD2A-C3FF-1A3D-C9B7483F1CD4}"/>
          </ac:spMkLst>
        </pc:spChg>
        <pc:spChg chg="add mod">
          <ac:chgData name="Kristi Gjerko" userId="42266f4d-6e1c-45e1-a356-94616adc0986" providerId="ADAL" clId="{E65DBC87-C74C-4A12-8316-895C562D9601}" dt="2024-12-08T21:51:59.732" v="8874" actId="20577"/>
          <ac:spMkLst>
            <pc:docMk/>
            <pc:sldMk cId="1464691015" sldId="295"/>
            <ac:spMk id="6" creationId="{E5332293-4F05-CAE2-0439-2916E41B6D3C}"/>
          </ac:spMkLst>
        </pc:spChg>
        <pc:spChg chg="mod">
          <ac:chgData name="Kristi Gjerko" userId="42266f4d-6e1c-45e1-a356-94616adc0986" providerId="ADAL" clId="{E65DBC87-C74C-4A12-8316-895C562D9601}" dt="2024-12-01T12:44:58.223" v="675" actId="113"/>
          <ac:spMkLst>
            <pc:docMk/>
            <pc:sldMk cId="1464691015" sldId="295"/>
            <ac:spMk id="7" creationId="{D06CFBE4-9B2D-133C-954E-95AFBA1FD558}"/>
          </ac:spMkLst>
        </pc:spChg>
        <pc:spChg chg="add mod">
          <ac:chgData name="Kristi Gjerko" userId="42266f4d-6e1c-45e1-a356-94616adc0986" providerId="ADAL" clId="{E65DBC87-C74C-4A12-8316-895C562D9601}" dt="2024-12-08T21:53:28.302" v="8875" actId="20577"/>
          <ac:spMkLst>
            <pc:docMk/>
            <pc:sldMk cId="1464691015" sldId="295"/>
            <ac:spMk id="8" creationId="{BDD25032-4FF5-7856-2CF8-D3DB42B73BD6}"/>
          </ac:spMkLst>
        </pc:spChg>
        <pc:spChg chg="add mod">
          <ac:chgData name="Kristi Gjerko" userId="42266f4d-6e1c-45e1-a356-94616adc0986" providerId="ADAL" clId="{E65DBC87-C74C-4A12-8316-895C562D9601}" dt="2024-12-08T21:53:55.099" v="8914" actId="20577"/>
          <ac:spMkLst>
            <pc:docMk/>
            <pc:sldMk cId="1464691015" sldId="295"/>
            <ac:spMk id="9" creationId="{6B4E4A95-61F6-CB71-C656-D70B6988EA5C}"/>
          </ac:spMkLst>
        </pc:spChg>
        <pc:spChg chg="add mod">
          <ac:chgData name="Kristi Gjerko" userId="42266f4d-6e1c-45e1-a356-94616adc0986" providerId="ADAL" clId="{E65DBC87-C74C-4A12-8316-895C562D9601}" dt="2024-12-07T16:03:33.396" v="2738" actId="113"/>
          <ac:spMkLst>
            <pc:docMk/>
            <pc:sldMk cId="1464691015" sldId="295"/>
            <ac:spMk id="10" creationId="{060AC378-A800-B32F-5763-70B2456A3996}"/>
          </ac:spMkLst>
        </pc:spChg>
        <pc:spChg chg="add del mod">
          <ac:chgData name="Kristi Gjerko" userId="42266f4d-6e1c-45e1-a356-94616adc0986" providerId="ADAL" clId="{E65DBC87-C74C-4A12-8316-895C562D9601}" dt="2024-12-08T21:54:00.563" v="8915" actId="478"/>
          <ac:spMkLst>
            <pc:docMk/>
            <pc:sldMk cId="1464691015" sldId="295"/>
            <ac:spMk id="11" creationId="{3B773D22-E9EA-93E5-8F1B-EBA6041A02FC}"/>
          </ac:spMkLst>
        </pc:spChg>
        <pc:picChg chg="mod">
          <ac:chgData name="Kristi Gjerko" userId="42266f4d-6e1c-45e1-a356-94616adc0986" providerId="ADAL" clId="{E65DBC87-C74C-4A12-8316-895C562D9601}" dt="2024-12-01T11:13:11.619" v="421" actId="962"/>
          <ac:picMkLst>
            <pc:docMk/>
            <pc:sldMk cId="1464691015" sldId="295"/>
            <ac:picMk id="4" creationId="{00000000-0000-0000-0000-000000000000}"/>
          </ac:picMkLst>
        </pc:picChg>
      </pc:sldChg>
      <pc:sldChg chg="addSp delSp modSp add mod modTransition setBg">
        <pc:chgData name="Kristi Gjerko" userId="42266f4d-6e1c-45e1-a356-94616adc0986" providerId="ADAL" clId="{E65DBC87-C74C-4A12-8316-895C562D9601}" dt="2024-12-07T11:33:18.929" v="2007"/>
        <pc:sldMkLst>
          <pc:docMk/>
          <pc:sldMk cId="635348196" sldId="296"/>
        </pc:sldMkLst>
        <pc:spChg chg="del mod">
          <ac:chgData name="Kristi Gjerko" userId="42266f4d-6e1c-45e1-a356-94616adc0986" providerId="ADAL" clId="{E65DBC87-C74C-4A12-8316-895C562D9601}" dt="2024-12-07T11:28:39.939" v="1972" actId="478"/>
          <ac:spMkLst>
            <pc:docMk/>
            <pc:sldMk cId="635348196" sldId="296"/>
            <ac:spMk id="2" creationId="{7BD7E091-F48F-84B1-37FE-475A26CC3BAA}"/>
          </ac:spMkLst>
        </pc:spChg>
        <pc:spChg chg="add mod">
          <ac:chgData name="Kristi Gjerko" userId="42266f4d-6e1c-45e1-a356-94616adc0986" providerId="ADAL" clId="{E65DBC87-C74C-4A12-8316-895C562D9601}" dt="2024-12-07T11:28:40.143" v="1973"/>
          <ac:spMkLst>
            <pc:docMk/>
            <pc:sldMk cId="635348196" sldId="296"/>
            <ac:spMk id="3" creationId="{8F400C99-D90A-D71A-6DA6-EA13709160E5}"/>
          </ac:spMkLst>
        </pc:spChg>
        <pc:spChg chg="mod">
          <ac:chgData name="Kristi Gjerko" userId="42266f4d-6e1c-45e1-a356-94616adc0986" providerId="ADAL" clId="{E65DBC87-C74C-4A12-8316-895C562D9601}" dt="2024-12-01T15:13:08.730" v="687" actId="113"/>
          <ac:spMkLst>
            <pc:docMk/>
            <pc:sldMk cId="635348196" sldId="296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18:00.980" v="446" actId="14826"/>
          <ac:picMkLst>
            <pc:docMk/>
            <pc:sldMk cId="635348196" sldId="296"/>
            <ac:picMk id="4" creationId="{00000000-0000-0000-0000-000000000000}"/>
          </ac:picMkLst>
        </pc:picChg>
      </pc:sldChg>
      <pc:sldChg chg="addSp delSp modSp add mod modTransition setBg modAnim modNotesTx">
        <pc:chgData name="Kristi Gjerko" userId="42266f4d-6e1c-45e1-a356-94616adc0986" providerId="ADAL" clId="{E65DBC87-C74C-4A12-8316-895C562D9601}" dt="2024-12-09T10:39:58.261" v="11961"/>
        <pc:sldMkLst>
          <pc:docMk/>
          <pc:sldMk cId="2943852802" sldId="297"/>
        </pc:sldMkLst>
        <pc:spChg chg="add mod">
          <ac:chgData name="Kristi Gjerko" userId="42266f4d-6e1c-45e1-a356-94616adc0986" providerId="ADAL" clId="{E65DBC87-C74C-4A12-8316-895C562D9601}" dt="2024-12-07T11:28:44.126" v="1975"/>
          <ac:spMkLst>
            <pc:docMk/>
            <pc:sldMk cId="2943852802" sldId="297"/>
            <ac:spMk id="2" creationId="{43383B81-D945-B90E-5D63-F65E752A0277}"/>
          </ac:spMkLst>
        </pc:spChg>
        <pc:spChg chg="del mod">
          <ac:chgData name="Kristi Gjerko" userId="42266f4d-6e1c-45e1-a356-94616adc0986" providerId="ADAL" clId="{E65DBC87-C74C-4A12-8316-895C562D9601}" dt="2024-12-07T11:28:43.857" v="1974" actId="478"/>
          <ac:spMkLst>
            <pc:docMk/>
            <pc:sldMk cId="2943852802" sldId="297"/>
            <ac:spMk id="3" creationId="{8C7F13A1-A102-9B02-9CA4-ED20BD628177}"/>
          </ac:spMkLst>
        </pc:spChg>
        <pc:spChg chg="add mod">
          <ac:chgData name="Kristi Gjerko" userId="42266f4d-6e1c-45e1-a356-94616adc0986" providerId="ADAL" clId="{E65DBC87-C74C-4A12-8316-895C562D9601}" dt="2024-12-07T17:43:17.312" v="5400" actId="1076"/>
          <ac:spMkLst>
            <pc:docMk/>
            <pc:sldMk cId="2943852802" sldId="297"/>
            <ac:spMk id="5" creationId="{6316EF3D-6E8C-8B09-F397-297B4DD04F3D}"/>
          </ac:spMkLst>
        </pc:spChg>
        <pc:spChg chg="add mod">
          <ac:chgData name="Kristi Gjerko" userId="42266f4d-6e1c-45e1-a356-94616adc0986" providerId="ADAL" clId="{E65DBC87-C74C-4A12-8316-895C562D9601}" dt="2024-12-07T17:43:17.312" v="5400" actId="1076"/>
          <ac:spMkLst>
            <pc:docMk/>
            <pc:sldMk cId="2943852802" sldId="297"/>
            <ac:spMk id="6" creationId="{2F072D79-F75C-5885-70F5-8D980704C933}"/>
          </ac:spMkLst>
        </pc:spChg>
        <pc:spChg chg="mod">
          <ac:chgData name="Kristi Gjerko" userId="42266f4d-6e1c-45e1-a356-94616adc0986" providerId="ADAL" clId="{E65DBC87-C74C-4A12-8316-895C562D9601}" dt="2024-12-01T12:45:02.269" v="676" actId="113"/>
          <ac:spMkLst>
            <pc:docMk/>
            <pc:sldMk cId="2943852802" sldId="297"/>
            <ac:spMk id="7" creationId="{D06CFBE4-9B2D-133C-954E-95AFBA1FD558}"/>
          </ac:spMkLst>
        </pc:spChg>
        <pc:spChg chg="add mod">
          <ac:chgData name="Kristi Gjerko" userId="42266f4d-6e1c-45e1-a356-94616adc0986" providerId="ADAL" clId="{E65DBC87-C74C-4A12-8316-895C562D9601}" dt="2024-12-07T17:43:17.312" v="5400" actId="1076"/>
          <ac:spMkLst>
            <pc:docMk/>
            <pc:sldMk cId="2943852802" sldId="297"/>
            <ac:spMk id="8" creationId="{11346A06-4098-1BE9-840C-2E6F7CE7C920}"/>
          </ac:spMkLst>
        </pc:spChg>
        <pc:spChg chg="add mod">
          <ac:chgData name="Kristi Gjerko" userId="42266f4d-6e1c-45e1-a356-94616adc0986" providerId="ADAL" clId="{E65DBC87-C74C-4A12-8316-895C562D9601}" dt="2024-12-07T17:37:22.937" v="5144"/>
          <ac:spMkLst>
            <pc:docMk/>
            <pc:sldMk cId="2943852802" sldId="297"/>
            <ac:spMk id="9" creationId="{6E91A5C6-686B-32D4-7240-8C3F92DA693F}"/>
          </ac:spMkLst>
        </pc:spChg>
        <pc:spChg chg="add mod">
          <ac:chgData name="Kristi Gjerko" userId="42266f4d-6e1c-45e1-a356-94616adc0986" providerId="ADAL" clId="{E65DBC87-C74C-4A12-8316-895C562D9601}" dt="2024-12-07T17:40:55.375" v="5273" actId="1076"/>
          <ac:spMkLst>
            <pc:docMk/>
            <pc:sldMk cId="2943852802" sldId="297"/>
            <ac:spMk id="10" creationId="{6155C48A-8798-1AC3-6877-0A0F7DD22C5E}"/>
          </ac:spMkLst>
        </pc:spChg>
        <pc:spChg chg="add mod">
          <ac:chgData name="Kristi Gjerko" userId="42266f4d-6e1c-45e1-a356-94616adc0986" providerId="ADAL" clId="{E65DBC87-C74C-4A12-8316-895C562D9601}" dt="2024-12-08T21:54:46.099" v="8943" actId="20577"/>
          <ac:spMkLst>
            <pc:docMk/>
            <pc:sldMk cId="2943852802" sldId="297"/>
            <ac:spMk id="11" creationId="{1A67FBAE-0E10-C522-7A2C-C6554AE11E71}"/>
          </ac:spMkLst>
        </pc:spChg>
        <pc:picChg chg="mod">
          <ac:chgData name="Kristi Gjerko" userId="42266f4d-6e1c-45e1-a356-94616adc0986" providerId="ADAL" clId="{E65DBC87-C74C-4A12-8316-895C562D9601}" dt="2024-12-01T11:18:09.671" v="447" actId="14826"/>
          <ac:picMkLst>
            <pc:docMk/>
            <pc:sldMk cId="2943852802" sldId="297"/>
            <ac:picMk id="4" creationId="{00000000-0000-0000-0000-000000000000}"/>
          </ac:picMkLst>
        </pc:picChg>
      </pc:sldChg>
      <pc:sldChg chg="modSp add del mod setBg">
        <pc:chgData name="Kristi Gjerko" userId="42266f4d-6e1c-45e1-a356-94616adc0986" providerId="ADAL" clId="{E65DBC87-C74C-4A12-8316-895C562D9601}" dt="2024-12-01T12:00:35.943" v="661" actId="47"/>
        <pc:sldMkLst>
          <pc:docMk/>
          <pc:sldMk cId="1718036332" sldId="298"/>
        </pc:sldMkLst>
        <pc:spChg chg="mod">
          <ac:chgData name="Kristi Gjerko" userId="42266f4d-6e1c-45e1-a356-94616adc0986" providerId="ADAL" clId="{E65DBC87-C74C-4A12-8316-895C562D9601}" dt="2024-12-01T11:16:38.440" v="445"/>
          <ac:spMkLst>
            <pc:docMk/>
            <pc:sldMk cId="1718036332" sldId="298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18:21.863" v="448" actId="14826"/>
          <ac:picMkLst>
            <pc:docMk/>
            <pc:sldMk cId="1718036332" sldId="298"/>
            <ac:picMk id="4" creationId="{00000000-0000-0000-0000-000000000000}"/>
          </ac:picMkLst>
        </pc:picChg>
      </pc:sldChg>
      <pc:sldChg chg="addSp delSp modSp add mod modTransition setBg modNotesTx">
        <pc:chgData name="Kristi Gjerko" userId="42266f4d-6e1c-45e1-a356-94616adc0986" providerId="ADAL" clId="{E65DBC87-C74C-4A12-8316-895C562D9601}" dt="2024-12-09T10:41:11.680" v="12044" actId="20577"/>
        <pc:sldMkLst>
          <pc:docMk/>
          <pc:sldMk cId="3977526527" sldId="299"/>
        </pc:sldMkLst>
        <pc:spChg chg="del mod">
          <ac:chgData name="Kristi Gjerko" userId="42266f4d-6e1c-45e1-a356-94616adc0986" providerId="ADAL" clId="{E65DBC87-C74C-4A12-8316-895C562D9601}" dt="2024-12-07T11:28:49.054" v="1977" actId="478"/>
          <ac:spMkLst>
            <pc:docMk/>
            <pc:sldMk cId="3977526527" sldId="299"/>
            <ac:spMk id="2" creationId="{7BD7E091-F48F-84B1-37FE-475A26CC3BAA}"/>
          </ac:spMkLst>
        </pc:spChg>
        <pc:spChg chg="add mod">
          <ac:chgData name="Kristi Gjerko" userId="42266f4d-6e1c-45e1-a356-94616adc0986" providerId="ADAL" clId="{E65DBC87-C74C-4A12-8316-895C562D9601}" dt="2024-12-07T11:28:49.256" v="1978"/>
          <ac:spMkLst>
            <pc:docMk/>
            <pc:sldMk cId="3977526527" sldId="299"/>
            <ac:spMk id="3" creationId="{4797F2CB-CC43-85C1-7364-1C5BBF5A0D0C}"/>
          </ac:spMkLst>
        </pc:spChg>
        <pc:spChg chg="mod">
          <ac:chgData name="Kristi Gjerko" userId="42266f4d-6e1c-45e1-a356-94616adc0986" providerId="ADAL" clId="{E65DBC87-C74C-4A12-8316-895C562D9601}" dt="2024-12-01T12:45:05.747" v="677" actId="113"/>
          <ac:spMkLst>
            <pc:docMk/>
            <pc:sldMk cId="3977526527" sldId="299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26:29.847" v="477" actId="14826"/>
          <ac:picMkLst>
            <pc:docMk/>
            <pc:sldMk cId="3977526527" sldId="299"/>
            <ac:picMk id="4" creationId="{00000000-0000-0000-0000-000000000000}"/>
          </ac:picMkLst>
        </pc:picChg>
      </pc:sldChg>
      <pc:sldChg chg="addSp delSp modSp add mod modTransition setBg delAnim modAnim">
        <pc:chgData name="Kristi Gjerko" userId="42266f4d-6e1c-45e1-a356-94616adc0986" providerId="ADAL" clId="{E65DBC87-C74C-4A12-8316-895C562D9601}" dt="2024-12-09T10:41:38.183" v="12051" actId="6549"/>
        <pc:sldMkLst>
          <pc:docMk/>
          <pc:sldMk cId="3385294902" sldId="300"/>
        </pc:sldMkLst>
        <pc:spChg chg="add mod">
          <ac:chgData name="Kristi Gjerko" userId="42266f4d-6e1c-45e1-a356-94616adc0986" providerId="ADAL" clId="{E65DBC87-C74C-4A12-8316-895C562D9601}" dt="2024-12-07T11:28:53.234" v="1980"/>
          <ac:spMkLst>
            <pc:docMk/>
            <pc:sldMk cId="3385294902" sldId="300"/>
            <ac:spMk id="2" creationId="{53903285-848E-1E03-6C40-E839953C3B53}"/>
          </ac:spMkLst>
        </pc:spChg>
        <pc:spChg chg="del mod">
          <ac:chgData name="Kristi Gjerko" userId="42266f4d-6e1c-45e1-a356-94616adc0986" providerId="ADAL" clId="{E65DBC87-C74C-4A12-8316-895C562D9601}" dt="2024-12-07T11:28:53.004" v="1979" actId="478"/>
          <ac:spMkLst>
            <pc:docMk/>
            <pc:sldMk cId="3385294902" sldId="300"/>
            <ac:spMk id="3" creationId="{8C7F13A1-A102-9B02-9CA4-ED20BD628177}"/>
          </ac:spMkLst>
        </pc:spChg>
        <pc:spChg chg="add mod">
          <ac:chgData name="Kristi Gjerko" userId="42266f4d-6e1c-45e1-a356-94616adc0986" providerId="ADAL" clId="{E65DBC87-C74C-4A12-8316-895C562D9601}" dt="2024-12-09T10:41:38.183" v="12051" actId="6549"/>
          <ac:spMkLst>
            <pc:docMk/>
            <pc:sldMk cId="3385294902" sldId="300"/>
            <ac:spMk id="5" creationId="{4BF91F62-2EB2-1313-9FC9-B09DE2D55059}"/>
          </ac:spMkLst>
        </pc:spChg>
        <pc:spChg chg="add mod">
          <ac:chgData name="Kristi Gjerko" userId="42266f4d-6e1c-45e1-a356-94616adc0986" providerId="ADAL" clId="{E65DBC87-C74C-4A12-8316-895C562D9601}" dt="2024-12-07T16:06:00.612" v="2844" actId="20577"/>
          <ac:spMkLst>
            <pc:docMk/>
            <pc:sldMk cId="3385294902" sldId="300"/>
            <ac:spMk id="6" creationId="{096330EA-31A1-C692-906C-1E6E8957BE80}"/>
          </ac:spMkLst>
        </pc:spChg>
        <pc:spChg chg="mod">
          <ac:chgData name="Kristi Gjerko" userId="42266f4d-6e1c-45e1-a356-94616adc0986" providerId="ADAL" clId="{E65DBC87-C74C-4A12-8316-895C562D9601}" dt="2024-12-01T12:45:08.648" v="678" actId="113"/>
          <ac:spMkLst>
            <pc:docMk/>
            <pc:sldMk cId="3385294902" sldId="300"/>
            <ac:spMk id="7" creationId="{D06CFBE4-9B2D-133C-954E-95AFBA1FD558}"/>
          </ac:spMkLst>
        </pc:spChg>
        <pc:spChg chg="add mod">
          <ac:chgData name="Kristi Gjerko" userId="42266f4d-6e1c-45e1-a356-94616adc0986" providerId="ADAL" clId="{E65DBC87-C74C-4A12-8316-895C562D9601}" dt="2024-12-07T16:07:03.187" v="2878" actId="20577"/>
          <ac:spMkLst>
            <pc:docMk/>
            <pc:sldMk cId="3385294902" sldId="300"/>
            <ac:spMk id="8" creationId="{27C66873-54E1-079E-F99A-BA77413CD63A}"/>
          </ac:spMkLst>
        </pc:spChg>
        <pc:spChg chg="add mod">
          <ac:chgData name="Kristi Gjerko" userId="42266f4d-6e1c-45e1-a356-94616adc0986" providerId="ADAL" clId="{E65DBC87-C74C-4A12-8316-895C562D9601}" dt="2024-12-08T21:55:26.307" v="8964" actId="20577"/>
          <ac:spMkLst>
            <pc:docMk/>
            <pc:sldMk cId="3385294902" sldId="300"/>
            <ac:spMk id="9" creationId="{F6E5005B-32B7-0D4D-0C0F-EEA7BFA88EBD}"/>
          </ac:spMkLst>
        </pc:spChg>
        <pc:spChg chg="add mod">
          <ac:chgData name="Kristi Gjerko" userId="42266f4d-6e1c-45e1-a356-94616adc0986" providerId="ADAL" clId="{E65DBC87-C74C-4A12-8316-895C562D9601}" dt="2024-12-08T21:55:57.001" v="8999" actId="20577"/>
          <ac:spMkLst>
            <pc:docMk/>
            <pc:sldMk cId="3385294902" sldId="300"/>
            <ac:spMk id="10" creationId="{5AEEAA34-CFBC-4145-A527-3F1C619FC311}"/>
          </ac:spMkLst>
        </pc:spChg>
        <pc:spChg chg="add del mod">
          <ac:chgData name="Kristi Gjerko" userId="42266f4d-6e1c-45e1-a356-94616adc0986" providerId="ADAL" clId="{E65DBC87-C74C-4A12-8316-895C562D9601}" dt="2024-12-08T21:56:00.380" v="9000" actId="478"/>
          <ac:spMkLst>
            <pc:docMk/>
            <pc:sldMk cId="3385294902" sldId="300"/>
            <ac:spMk id="11" creationId="{B770BE04-22D7-7E52-12A1-B6CB1B27A10E}"/>
          </ac:spMkLst>
        </pc:spChg>
        <pc:picChg chg="mod">
          <ac:chgData name="Kristi Gjerko" userId="42266f4d-6e1c-45e1-a356-94616adc0986" providerId="ADAL" clId="{E65DBC87-C74C-4A12-8316-895C562D9601}" dt="2024-12-01T11:26:36.167" v="478" actId="14826"/>
          <ac:picMkLst>
            <pc:docMk/>
            <pc:sldMk cId="3385294902" sldId="300"/>
            <ac:picMk id="4" creationId="{00000000-0000-0000-0000-000000000000}"/>
          </ac:picMkLst>
        </pc:picChg>
      </pc:sldChg>
      <pc:sldChg chg="modSp add del mod setBg">
        <pc:chgData name="Kristi Gjerko" userId="42266f4d-6e1c-45e1-a356-94616adc0986" providerId="ADAL" clId="{E65DBC87-C74C-4A12-8316-895C562D9601}" dt="2024-12-01T12:00:39.222" v="662" actId="47"/>
        <pc:sldMkLst>
          <pc:docMk/>
          <pc:sldMk cId="4144379442" sldId="301"/>
        </pc:sldMkLst>
        <pc:spChg chg="mod">
          <ac:chgData name="Kristi Gjerko" userId="42266f4d-6e1c-45e1-a356-94616adc0986" providerId="ADAL" clId="{E65DBC87-C74C-4A12-8316-895C562D9601}" dt="2024-12-01T11:20:33.333" v="476"/>
          <ac:spMkLst>
            <pc:docMk/>
            <pc:sldMk cId="4144379442" sldId="301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26:42.257" v="479" actId="14826"/>
          <ac:picMkLst>
            <pc:docMk/>
            <pc:sldMk cId="4144379442" sldId="301"/>
            <ac:picMk id="4" creationId="{00000000-0000-0000-0000-000000000000}"/>
          </ac:picMkLst>
        </pc:picChg>
      </pc:sldChg>
      <pc:sldChg chg="addSp delSp modSp add mod modTransition setBg">
        <pc:chgData name="Kristi Gjerko" userId="42266f4d-6e1c-45e1-a356-94616adc0986" providerId="ADAL" clId="{E65DBC87-C74C-4A12-8316-895C562D9601}" dt="2024-12-07T11:33:18.929" v="2007"/>
        <pc:sldMkLst>
          <pc:docMk/>
          <pc:sldMk cId="2176724145" sldId="302"/>
        </pc:sldMkLst>
        <pc:spChg chg="del mod">
          <ac:chgData name="Kristi Gjerko" userId="42266f4d-6e1c-45e1-a356-94616adc0986" providerId="ADAL" clId="{E65DBC87-C74C-4A12-8316-895C562D9601}" dt="2024-12-07T11:28:57.269" v="1981" actId="478"/>
          <ac:spMkLst>
            <pc:docMk/>
            <pc:sldMk cId="2176724145" sldId="302"/>
            <ac:spMk id="2" creationId="{7BD7E091-F48F-84B1-37FE-475A26CC3BAA}"/>
          </ac:spMkLst>
        </pc:spChg>
        <pc:spChg chg="add mod">
          <ac:chgData name="Kristi Gjerko" userId="42266f4d-6e1c-45e1-a356-94616adc0986" providerId="ADAL" clId="{E65DBC87-C74C-4A12-8316-895C562D9601}" dt="2024-12-07T11:28:57.435" v="1982"/>
          <ac:spMkLst>
            <pc:docMk/>
            <pc:sldMk cId="2176724145" sldId="302"/>
            <ac:spMk id="3" creationId="{4BA2BC0B-2D61-9397-15F9-6B02752200A2}"/>
          </ac:spMkLst>
        </pc:spChg>
        <pc:spChg chg="mod">
          <ac:chgData name="Kristi Gjerko" userId="42266f4d-6e1c-45e1-a356-94616adc0986" providerId="ADAL" clId="{E65DBC87-C74C-4A12-8316-895C562D9601}" dt="2024-12-01T15:13:01.422" v="686" actId="113"/>
          <ac:spMkLst>
            <pc:docMk/>
            <pc:sldMk cId="2176724145" sldId="302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27:33.415" v="493" actId="14826"/>
          <ac:picMkLst>
            <pc:docMk/>
            <pc:sldMk cId="2176724145" sldId="302"/>
            <ac:picMk id="4" creationId="{00000000-0000-0000-0000-000000000000}"/>
          </ac:picMkLst>
        </pc:picChg>
      </pc:sldChg>
      <pc:sldChg chg="addSp delSp modSp add mod modTransition setBg delAnim modAnim">
        <pc:chgData name="Kristi Gjerko" userId="42266f4d-6e1c-45e1-a356-94616adc0986" providerId="ADAL" clId="{E65DBC87-C74C-4A12-8316-895C562D9601}" dt="2024-12-09T10:43:02.349" v="12129" actId="20577"/>
        <pc:sldMkLst>
          <pc:docMk/>
          <pc:sldMk cId="4194086555" sldId="303"/>
        </pc:sldMkLst>
        <pc:spChg chg="add mod">
          <ac:chgData name="Kristi Gjerko" userId="42266f4d-6e1c-45e1-a356-94616adc0986" providerId="ADAL" clId="{E65DBC87-C74C-4A12-8316-895C562D9601}" dt="2024-12-07T11:29:01.361" v="1984"/>
          <ac:spMkLst>
            <pc:docMk/>
            <pc:sldMk cId="4194086555" sldId="303"/>
            <ac:spMk id="2" creationId="{EA7E8363-0A11-38AF-6AB4-B9A4393873CB}"/>
          </ac:spMkLst>
        </pc:spChg>
        <pc:spChg chg="del mod">
          <ac:chgData name="Kristi Gjerko" userId="42266f4d-6e1c-45e1-a356-94616adc0986" providerId="ADAL" clId="{E65DBC87-C74C-4A12-8316-895C562D9601}" dt="2024-12-07T11:29:00.971" v="1983" actId="478"/>
          <ac:spMkLst>
            <pc:docMk/>
            <pc:sldMk cId="4194086555" sldId="303"/>
            <ac:spMk id="3" creationId="{8C7F13A1-A102-9B02-9CA4-ED20BD628177}"/>
          </ac:spMkLst>
        </pc:spChg>
        <pc:spChg chg="add mod">
          <ac:chgData name="Kristi Gjerko" userId="42266f4d-6e1c-45e1-a356-94616adc0986" providerId="ADAL" clId="{E65DBC87-C74C-4A12-8316-895C562D9601}" dt="2024-12-09T10:42:49.964" v="12128"/>
          <ac:spMkLst>
            <pc:docMk/>
            <pc:sldMk cId="4194086555" sldId="303"/>
            <ac:spMk id="5" creationId="{257D81D0-A562-EB64-12EA-C5DE0A0F7920}"/>
          </ac:spMkLst>
        </pc:spChg>
        <pc:spChg chg="add mod">
          <ac:chgData name="Kristi Gjerko" userId="42266f4d-6e1c-45e1-a356-94616adc0986" providerId="ADAL" clId="{E65DBC87-C74C-4A12-8316-895C562D9601}" dt="2024-12-09T10:43:02.349" v="12129" actId="20577"/>
          <ac:spMkLst>
            <pc:docMk/>
            <pc:sldMk cId="4194086555" sldId="303"/>
            <ac:spMk id="6" creationId="{A5D35014-3EAD-7679-F99B-0967AAA0A930}"/>
          </ac:spMkLst>
        </pc:spChg>
        <pc:spChg chg="mod">
          <ac:chgData name="Kristi Gjerko" userId="42266f4d-6e1c-45e1-a356-94616adc0986" providerId="ADAL" clId="{E65DBC87-C74C-4A12-8316-895C562D9601}" dt="2024-12-01T12:45:11.316" v="679" actId="113"/>
          <ac:spMkLst>
            <pc:docMk/>
            <pc:sldMk cId="4194086555" sldId="303"/>
            <ac:spMk id="7" creationId="{D06CFBE4-9B2D-133C-954E-95AFBA1FD558}"/>
          </ac:spMkLst>
        </pc:spChg>
        <pc:spChg chg="add del mod">
          <ac:chgData name="Kristi Gjerko" userId="42266f4d-6e1c-45e1-a356-94616adc0986" providerId="ADAL" clId="{E65DBC87-C74C-4A12-8316-895C562D9601}" dt="2024-12-07T16:13:38.150" v="3237" actId="478"/>
          <ac:spMkLst>
            <pc:docMk/>
            <pc:sldMk cId="4194086555" sldId="303"/>
            <ac:spMk id="8" creationId="{E7AFDDDA-4B35-00FB-1C18-704C62DA985F}"/>
          </ac:spMkLst>
        </pc:spChg>
        <pc:spChg chg="add mod">
          <ac:chgData name="Kristi Gjerko" userId="42266f4d-6e1c-45e1-a356-94616adc0986" providerId="ADAL" clId="{E65DBC87-C74C-4A12-8316-895C562D9601}" dt="2024-12-07T16:13:49.099" v="3260" actId="20577"/>
          <ac:spMkLst>
            <pc:docMk/>
            <pc:sldMk cId="4194086555" sldId="303"/>
            <ac:spMk id="9" creationId="{3CA159DF-F292-A8D6-002D-5940120998DE}"/>
          </ac:spMkLst>
        </pc:spChg>
        <pc:spChg chg="add mod">
          <ac:chgData name="Kristi Gjerko" userId="42266f4d-6e1c-45e1-a356-94616adc0986" providerId="ADAL" clId="{E65DBC87-C74C-4A12-8316-895C562D9601}" dt="2024-12-07T16:14:08.860" v="3289" actId="20577"/>
          <ac:spMkLst>
            <pc:docMk/>
            <pc:sldMk cId="4194086555" sldId="303"/>
            <ac:spMk id="10" creationId="{E18E61EF-B231-5869-4F7E-539B5E5D3CB1}"/>
          </ac:spMkLst>
        </pc:spChg>
        <pc:spChg chg="add mod">
          <ac:chgData name="Kristi Gjerko" userId="42266f4d-6e1c-45e1-a356-94616adc0986" providerId="ADAL" clId="{E65DBC87-C74C-4A12-8316-895C562D9601}" dt="2024-12-07T16:15:28.218" v="3330" actId="20577"/>
          <ac:spMkLst>
            <pc:docMk/>
            <pc:sldMk cId="4194086555" sldId="303"/>
            <ac:spMk id="11" creationId="{D1745584-7D02-428D-74F1-3044563ED546}"/>
          </ac:spMkLst>
        </pc:spChg>
        <pc:picChg chg="mod">
          <ac:chgData name="Kristi Gjerko" userId="42266f4d-6e1c-45e1-a356-94616adc0986" providerId="ADAL" clId="{E65DBC87-C74C-4A12-8316-895C562D9601}" dt="2024-12-01T11:27:50.274" v="496" actId="14826"/>
          <ac:picMkLst>
            <pc:docMk/>
            <pc:sldMk cId="4194086555" sldId="303"/>
            <ac:picMk id="4" creationId="{00000000-0000-0000-0000-000000000000}"/>
          </ac:picMkLst>
        </pc:picChg>
      </pc:sldChg>
      <pc:sldChg chg="modSp add del mod setBg">
        <pc:chgData name="Kristi Gjerko" userId="42266f4d-6e1c-45e1-a356-94616adc0986" providerId="ADAL" clId="{E65DBC87-C74C-4A12-8316-895C562D9601}" dt="2024-12-01T12:00:41.567" v="663" actId="47"/>
        <pc:sldMkLst>
          <pc:docMk/>
          <pc:sldMk cId="403831216" sldId="304"/>
        </pc:sldMkLst>
        <pc:spChg chg="mod">
          <ac:chgData name="Kristi Gjerko" userId="42266f4d-6e1c-45e1-a356-94616adc0986" providerId="ADAL" clId="{E65DBC87-C74C-4A12-8316-895C562D9601}" dt="2024-12-01T11:27:07.855" v="489"/>
          <ac:spMkLst>
            <pc:docMk/>
            <pc:sldMk cId="403831216" sldId="304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28:01.017" v="497" actId="14826"/>
          <ac:picMkLst>
            <pc:docMk/>
            <pc:sldMk cId="403831216" sldId="304"/>
            <ac:picMk id="4" creationId="{00000000-0000-0000-0000-000000000000}"/>
          </ac:picMkLst>
        </pc:picChg>
      </pc:sldChg>
      <pc:sldChg chg="addSp delSp modSp add mod modTransition setBg">
        <pc:chgData name="Kristi Gjerko" userId="42266f4d-6e1c-45e1-a356-94616adc0986" providerId="ADAL" clId="{E65DBC87-C74C-4A12-8316-895C562D9601}" dt="2024-12-07T11:33:18.929" v="2007"/>
        <pc:sldMkLst>
          <pc:docMk/>
          <pc:sldMk cId="262960667" sldId="305"/>
        </pc:sldMkLst>
        <pc:spChg chg="del mod">
          <ac:chgData name="Kristi Gjerko" userId="42266f4d-6e1c-45e1-a356-94616adc0986" providerId="ADAL" clId="{E65DBC87-C74C-4A12-8316-895C562D9601}" dt="2024-12-07T11:29:06.500" v="1985" actId="478"/>
          <ac:spMkLst>
            <pc:docMk/>
            <pc:sldMk cId="262960667" sldId="305"/>
            <ac:spMk id="2" creationId="{7BD7E091-F48F-84B1-37FE-475A26CC3BAA}"/>
          </ac:spMkLst>
        </pc:spChg>
        <pc:spChg chg="add mod">
          <ac:chgData name="Kristi Gjerko" userId="42266f4d-6e1c-45e1-a356-94616adc0986" providerId="ADAL" clId="{E65DBC87-C74C-4A12-8316-895C562D9601}" dt="2024-12-07T11:29:06.716" v="1986"/>
          <ac:spMkLst>
            <pc:docMk/>
            <pc:sldMk cId="262960667" sldId="305"/>
            <ac:spMk id="3" creationId="{D1A6789C-B802-1899-4029-1B0F116080F0}"/>
          </ac:spMkLst>
        </pc:spChg>
        <pc:spChg chg="mod">
          <ac:chgData name="Kristi Gjerko" userId="42266f4d-6e1c-45e1-a356-94616adc0986" providerId="ADAL" clId="{E65DBC87-C74C-4A12-8316-895C562D9601}" dt="2024-12-01T12:45:14.691" v="680" actId="113"/>
          <ac:spMkLst>
            <pc:docMk/>
            <pc:sldMk cId="262960667" sldId="305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28:55.832" v="507" actId="14826"/>
          <ac:picMkLst>
            <pc:docMk/>
            <pc:sldMk cId="262960667" sldId="305"/>
            <ac:picMk id="4" creationId="{00000000-0000-0000-0000-000000000000}"/>
          </ac:picMkLst>
        </pc:picChg>
      </pc:sldChg>
      <pc:sldChg chg="addSp delSp modSp add mod modTransition setBg delAnim modAnim">
        <pc:chgData name="Kristi Gjerko" userId="42266f4d-6e1c-45e1-a356-94616adc0986" providerId="ADAL" clId="{E65DBC87-C74C-4A12-8316-895C562D9601}" dt="2024-12-09T09:29:24.369" v="9915"/>
        <pc:sldMkLst>
          <pc:docMk/>
          <pc:sldMk cId="2171231637" sldId="306"/>
        </pc:sldMkLst>
        <pc:spChg chg="add mod">
          <ac:chgData name="Kristi Gjerko" userId="42266f4d-6e1c-45e1-a356-94616adc0986" providerId="ADAL" clId="{E65DBC87-C74C-4A12-8316-895C562D9601}" dt="2024-12-07T11:29:10.626" v="1988"/>
          <ac:spMkLst>
            <pc:docMk/>
            <pc:sldMk cId="2171231637" sldId="306"/>
            <ac:spMk id="2" creationId="{B68D64F1-7CA4-93EA-F0E2-25CB03DAF1F4}"/>
          </ac:spMkLst>
        </pc:spChg>
        <pc:spChg chg="del mod">
          <ac:chgData name="Kristi Gjerko" userId="42266f4d-6e1c-45e1-a356-94616adc0986" providerId="ADAL" clId="{E65DBC87-C74C-4A12-8316-895C562D9601}" dt="2024-12-07T11:29:10.410" v="1987" actId="478"/>
          <ac:spMkLst>
            <pc:docMk/>
            <pc:sldMk cId="2171231637" sldId="306"/>
            <ac:spMk id="3" creationId="{8C7F13A1-A102-9B02-9CA4-ED20BD628177}"/>
          </ac:spMkLst>
        </pc:spChg>
        <pc:spChg chg="add mod">
          <ac:chgData name="Kristi Gjerko" userId="42266f4d-6e1c-45e1-a356-94616adc0986" providerId="ADAL" clId="{E65DBC87-C74C-4A12-8316-895C562D9601}" dt="2024-12-08T22:11:33.818" v="9143" actId="20577"/>
          <ac:spMkLst>
            <pc:docMk/>
            <pc:sldMk cId="2171231637" sldId="306"/>
            <ac:spMk id="3" creationId="{F3E3B718-6381-5630-8152-420BD38AB2FC}"/>
          </ac:spMkLst>
        </pc:spChg>
        <pc:spChg chg="add mod">
          <ac:chgData name="Kristi Gjerko" userId="42266f4d-6e1c-45e1-a356-94616adc0986" providerId="ADAL" clId="{E65DBC87-C74C-4A12-8316-895C562D9601}" dt="2024-12-08T22:11:49.416" v="9145" actId="1076"/>
          <ac:spMkLst>
            <pc:docMk/>
            <pc:sldMk cId="2171231637" sldId="306"/>
            <ac:spMk id="5" creationId="{F7FFDD94-880E-352C-D2A2-495718299E64}"/>
          </ac:spMkLst>
        </pc:spChg>
        <pc:spChg chg="add mod">
          <ac:chgData name="Kristi Gjerko" userId="42266f4d-6e1c-45e1-a356-94616adc0986" providerId="ADAL" clId="{E65DBC87-C74C-4A12-8316-895C562D9601}" dt="2024-12-08T22:11:02.612" v="9136" actId="1076"/>
          <ac:spMkLst>
            <pc:docMk/>
            <pc:sldMk cId="2171231637" sldId="306"/>
            <ac:spMk id="6" creationId="{643D3C59-6784-CDB6-EA95-33F7862A9EA0}"/>
          </ac:spMkLst>
        </pc:spChg>
        <pc:spChg chg="mod">
          <ac:chgData name="Kristi Gjerko" userId="42266f4d-6e1c-45e1-a356-94616adc0986" providerId="ADAL" clId="{E65DBC87-C74C-4A12-8316-895C562D9601}" dt="2024-12-01T12:45:19.245" v="681" actId="113"/>
          <ac:spMkLst>
            <pc:docMk/>
            <pc:sldMk cId="2171231637" sldId="306"/>
            <ac:spMk id="7" creationId="{D06CFBE4-9B2D-133C-954E-95AFBA1FD558}"/>
          </ac:spMkLst>
        </pc:spChg>
        <pc:spChg chg="add del mod">
          <ac:chgData name="Kristi Gjerko" userId="42266f4d-6e1c-45e1-a356-94616adc0986" providerId="ADAL" clId="{E65DBC87-C74C-4A12-8316-895C562D9601}" dt="2024-12-08T22:08:36.955" v="9119" actId="478"/>
          <ac:spMkLst>
            <pc:docMk/>
            <pc:sldMk cId="2171231637" sldId="306"/>
            <ac:spMk id="8" creationId="{92AFB385-6367-1126-85C7-F23EA7D9917D}"/>
          </ac:spMkLst>
        </pc:spChg>
        <pc:spChg chg="add mod">
          <ac:chgData name="Kristi Gjerko" userId="42266f4d-6e1c-45e1-a356-94616adc0986" providerId="ADAL" clId="{E65DBC87-C74C-4A12-8316-895C562D9601}" dt="2024-12-08T22:11:13.445" v="9137" actId="122"/>
          <ac:spMkLst>
            <pc:docMk/>
            <pc:sldMk cId="2171231637" sldId="306"/>
            <ac:spMk id="9" creationId="{7A72490A-C0C0-19A4-A785-3BD5C92A3036}"/>
          </ac:spMkLst>
        </pc:spChg>
        <pc:spChg chg="add mod">
          <ac:chgData name="Kristi Gjerko" userId="42266f4d-6e1c-45e1-a356-94616adc0986" providerId="ADAL" clId="{E65DBC87-C74C-4A12-8316-895C562D9601}" dt="2024-12-08T22:11:20.834" v="9139" actId="122"/>
          <ac:spMkLst>
            <pc:docMk/>
            <pc:sldMk cId="2171231637" sldId="306"/>
            <ac:spMk id="10" creationId="{AA8A1DC3-AC55-BAE5-D586-BBCCF87558F1}"/>
          </ac:spMkLst>
        </pc:spChg>
        <pc:spChg chg="add del mod">
          <ac:chgData name="Kristi Gjerko" userId="42266f4d-6e1c-45e1-a356-94616adc0986" providerId="ADAL" clId="{E65DBC87-C74C-4A12-8316-895C562D9601}" dt="2024-12-07T17:23:27.902" v="4636" actId="478"/>
          <ac:spMkLst>
            <pc:docMk/>
            <pc:sldMk cId="2171231637" sldId="306"/>
            <ac:spMk id="11" creationId="{2729490C-63A2-06D3-0525-9DFE7E49935C}"/>
          </ac:spMkLst>
        </pc:spChg>
        <pc:picChg chg="mod">
          <ac:chgData name="Kristi Gjerko" userId="42266f4d-6e1c-45e1-a356-94616adc0986" providerId="ADAL" clId="{E65DBC87-C74C-4A12-8316-895C562D9601}" dt="2024-12-01T11:29:03.028" v="508" actId="14826"/>
          <ac:picMkLst>
            <pc:docMk/>
            <pc:sldMk cId="2171231637" sldId="306"/>
            <ac:picMk id="4" creationId="{00000000-0000-0000-0000-000000000000}"/>
          </ac:picMkLst>
        </pc:picChg>
      </pc:sldChg>
      <pc:sldChg chg="modSp add del mod setBg">
        <pc:chgData name="Kristi Gjerko" userId="42266f4d-6e1c-45e1-a356-94616adc0986" providerId="ADAL" clId="{E65DBC87-C74C-4A12-8316-895C562D9601}" dt="2024-12-01T12:00:43.941" v="664" actId="47"/>
        <pc:sldMkLst>
          <pc:docMk/>
          <pc:sldMk cId="4163199621" sldId="307"/>
        </pc:sldMkLst>
        <pc:spChg chg="mod">
          <ac:chgData name="Kristi Gjerko" userId="42266f4d-6e1c-45e1-a356-94616adc0986" providerId="ADAL" clId="{E65DBC87-C74C-4A12-8316-895C562D9601}" dt="2024-12-01T11:28:14.235" v="506"/>
          <ac:spMkLst>
            <pc:docMk/>
            <pc:sldMk cId="4163199621" sldId="307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29:11.962" v="509" actId="14826"/>
          <ac:picMkLst>
            <pc:docMk/>
            <pc:sldMk cId="4163199621" sldId="307"/>
            <ac:picMk id="4" creationId="{00000000-0000-0000-0000-000000000000}"/>
          </ac:picMkLst>
        </pc:picChg>
      </pc:sldChg>
      <pc:sldChg chg="addSp delSp modSp add mod modTransition setBg">
        <pc:chgData name="Kristi Gjerko" userId="42266f4d-6e1c-45e1-a356-94616adc0986" providerId="ADAL" clId="{E65DBC87-C74C-4A12-8316-895C562D9601}" dt="2024-12-07T11:33:18.929" v="2007"/>
        <pc:sldMkLst>
          <pc:docMk/>
          <pc:sldMk cId="3858679758" sldId="308"/>
        </pc:sldMkLst>
        <pc:spChg chg="del mod">
          <ac:chgData name="Kristi Gjerko" userId="42266f4d-6e1c-45e1-a356-94616adc0986" providerId="ADAL" clId="{E65DBC87-C74C-4A12-8316-895C562D9601}" dt="2024-12-07T11:29:14.501" v="1989" actId="478"/>
          <ac:spMkLst>
            <pc:docMk/>
            <pc:sldMk cId="3858679758" sldId="308"/>
            <ac:spMk id="2" creationId="{7BD7E091-F48F-84B1-37FE-475A26CC3BAA}"/>
          </ac:spMkLst>
        </pc:spChg>
        <pc:spChg chg="add mod">
          <ac:chgData name="Kristi Gjerko" userId="42266f4d-6e1c-45e1-a356-94616adc0986" providerId="ADAL" clId="{E65DBC87-C74C-4A12-8316-895C562D9601}" dt="2024-12-07T11:29:14.767" v="1990"/>
          <ac:spMkLst>
            <pc:docMk/>
            <pc:sldMk cId="3858679758" sldId="308"/>
            <ac:spMk id="3" creationId="{89A78FEB-5C4C-7E99-9DF1-77A588AAAE28}"/>
          </ac:spMkLst>
        </pc:spChg>
        <pc:spChg chg="mod">
          <ac:chgData name="Kristi Gjerko" userId="42266f4d-6e1c-45e1-a356-94616adc0986" providerId="ADAL" clId="{E65DBC87-C74C-4A12-8316-895C562D9601}" dt="2024-12-01T12:45:22.538" v="682" actId="113"/>
          <ac:spMkLst>
            <pc:docMk/>
            <pc:sldMk cId="3858679758" sldId="308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30:26.454" v="525" actId="14826"/>
          <ac:picMkLst>
            <pc:docMk/>
            <pc:sldMk cId="3858679758" sldId="308"/>
            <ac:picMk id="4" creationId="{00000000-0000-0000-0000-000000000000}"/>
          </ac:picMkLst>
        </pc:picChg>
      </pc:sldChg>
      <pc:sldChg chg="addSp delSp modSp add mod modTransition setBg modAnim">
        <pc:chgData name="Kristi Gjerko" userId="42266f4d-6e1c-45e1-a356-94616adc0986" providerId="ADAL" clId="{E65DBC87-C74C-4A12-8316-895C562D9601}" dt="2024-12-09T09:44:00.340" v="9916" actId="1076"/>
        <pc:sldMkLst>
          <pc:docMk/>
          <pc:sldMk cId="2419626021" sldId="309"/>
        </pc:sldMkLst>
        <pc:spChg chg="add mod">
          <ac:chgData name="Kristi Gjerko" userId="42266f4d-6e1c-45e1-a356-94616adc0986" providerId="ADAL" clId="{E65DBC87-C74C-4A12-8316-895C562D9601}" dt="2024-12-07T11:29:18.959" v="1992"/>
          <ac:spMkLst>
            <pc:docMk/>
            <pc:sldMk cId="2419626021" sldId="309"/>
            <ac:spMk id="2" creationId="{C0E3C4FA-8A35-9835-DD9B-B37D95F98950}"/>
          </ac:spMkLst>
        </pc:spChg>
        <pc:spChg chg="del mod">
          <ac:chgData name="Kristi Gjerko" userId="42266f4d-6e1c-45e1-a356-94616adc0986" providerId="ADAL" clId="{E65DBC87-C74C-4A12-8316-895C562D9601}" dt="2024-12-07T11:29:18.634" v="1991" actId="478"/>
          <ac:spMkLst>
            <pc:docMk/>
            <pc:sldMk cId="2419626021" sldId="309"/>
            <ac:spMk id="3" creationId="{8C7F13A1-A102-9B02-9CA4-ED20BD628177}"/>
          </ac:spMkLst>
        </pc:spChg>
        <pc:spChg chg="mod">
          <ac:chgData name="Kristi Gjerko" userId="42266f4d-6e1c-45e1-a356-94616adc0986" providerId="ADAL" clId="{E65DBC87-C74C-4A12-8316-895C562D9601}" dt="2024-12-01T12:45:26.039" v="683" actId="113"/>
          <ac:spMkLst>
            <pc:docMk/>
            <pc:sldMk cId="2419626021" sldId="309"/>
            <ac:spMk id="7" creationId="{D06CFBE4-9B2D-133C-954E-95AFBA1FD558}"/>
          </ac:spMkLst>
        </pc:spChg>
        <pc:spChg chg="add mod">
          <ac:chgData name="Kristi Gjerko" userId="42266f4d-6e1c-45e1-a356-94616adc0986" providerId="ADAL" clId="{E65DBC87-C74C-4A12-8316-895C562D9601}" dt="2024-12-07T18:01:49.989" v="5820" actId="20577"/>
          <ac:spMkLst>
            <pc:docMk/>
            <pc:sldMk cId="2419626021" sldId="309"/>
            <ac:spMk id="10" creationId="{28B4FB6E-DB5D-CBBF-C4FC-C9B091422AE9}"/>
          </ac:spMkLst>
        </pc:spChg>
        <pc:spChg chg="add mod">
          <ac:chgData name="Kristi Gjerko" userId="42266f4d-6e1c-45e1-a356-94616adc0986" providerId="ADAL" clId="{E65DBC87-C74C-4A12-8316-895C562D9601}" dt="2024-12-07T17:54:43.288" v="5732" actId="20577"/>
          <ac:spMkLst>
            <pc:docMk/>
            <pc:sldMk cId="2419626021" sldId="309"/>
            <ac:spMk id="11" creationId="{90D3C798-4305-D1D9-2D34-776213763CF1}"/>
          </ac:spMkLst>
        </pc:spChg>
        <pc:spChg chg="add mod">
          <ac:chgData name="Kristi Gjerko" userId="42266f4d-6e1c-45e1-a356-94616adc0986" providerId="ADAL" clId="{E65DBC87-C74C-4A12-8316-895C562D9601}" dt="2024-12-07T17:54:36.098" v="5727" actId="20577"/>
          <ac:spMkLst>
            <pc:docMk/>
            <pc:sldMk cId="2419626021" sldId="309"/>
            <ac:spMk id="12" creationId="{18D836F7-30CB-4393-CF19-70F5BFFBDB1D}"/>
          </ac:spMkLst>
        </pc:spChg>
        <pc:picChg chg="mod">
          <ac:chgData name="Kristi Gjerko" userId="42266f4d-6e1c-45e1-a356-94616adc0986" providerId="ADAL" clId="{E65DBC87-C74C-4A12-8316-895C562D9601}" dt="2024-12-01T11:30:33.383" v="526" actId="14826"/>
          <ac:picMkLst>
            <pc:docMk/>
            <pc:sldMk cId="2419626021" sldId="309"/>
            <ac:picMk id="4" creationId="{00000000-0000-0000-0000-000000000000}"/>
          </ac:picMkLst>
        </pc:picChg>
        <pc:picChg chg="add del mod ord">
          <ac:chgData name="Kristi Gjerko" userId="42266f4d-6e1c-45e1-a356-94616adc0986" providerId="ADAL" clId="{E65DBC87-C74C-4A12-8316-895C562D9601}" dt="2024-12-07T17:56:39.926" v="5762" actId="478"/>
          <ac:picMkLst>
            <pc:docMk/>
            <pc:sldMk cId="2419626021" sldId="309"/>
            <ac:picMk id="6" creationId="{936B84E6-0F4F-316E-BA66-126DE692039A}"/>
          </ac:picMkLst>
        </pc:picChg>
        <pc:picChg chg="add del mod">
          <ac:chgData name="Kristi Gjerko" userId="42266f4d-6e1c-45e1-a356-94616adc0986" providerId="ADAL" clId="{E65DBC87-C74C-4A12-8316-895C562D9601}" dt="2024-12-07T17:56:39.926" v="5762" actId="478"/>
          <ac:picMkLst>
            <pc:docMk/>
            <pc:sldMk cId="2419626021" sldId="309"/>
            <ac:picMk id="9" creationId="{54BDC804-8233-80BB-E386-88DEB87B1D1E}"/>
          </ac:picMkLst>
        </pc:picChg>
        <pc:picChg chg="add mod ord">
          <ac:chgData name="Kristi Gjerko" userId="42266f4d-6e1c-45e1-a356-94616adc0986" providerId="ADAL" clId="{E65DBC87-C74C-4A12-8316-895C562D9601}" dt="2024-12-09T09:44:00.340" v="9916" actId="1076"/>
          <ac:picMkLst>
            <pc:docMk/>
            <pc:sldMk cId="2419626021" sldId="309"/>
            <ac:picMk id="14" creationId="{B755699C-117D-3EB5-85FB-A0CC83AC9D7C}"/>
          </ac:picMkLst>
        </pc:picChg>
        <pc:picChg chg="add mod">
          <ac:chgData name="Kristi Gjerko" userId="42266f4d-6e1c-45e1-a356-94616adc0986" providerId="ADAL" clId="{E65DBC87-C74C-4A12-8316-895C562D9601}" dt="2024-12-07T18:00:53.216" v="5801" actId="108"/>
          <ac:picMkLst>
            <pc:docMk/>
            <pc:sldMk cId="2419626021" sldId="309"/>
            <ac:picMk id="16" creationId="{E294B087-5276-A0DA-A530-6FEF30238E9E}"/>
          </ac:picMkLst>
        </pc:picChg>
        <pc:picChg chg="add mod">
          <ac:chgData name="Kristi Gjerko" userId="42266f4d-6e1c-45e1-a356-94616adc0986" providerId="ADAL" clId="{E65DBC87-C74C-4A12-8316-895C562D9601}" dt="2024-12-07T18:00:55.231" v="5802" actId="108"/>
          <ac:picMkLst>
            <pc:docMk/>
            <pc:sldMk cId="2419626021" sldId="309"/>
            <ac:picMk id="18" creationId="{C2879E1D-427A-A121-ECFF-EE316E34CA55}"/>
          </ac:picMkLst>
        </pc:picChg>
      </pc:sldChg>
      <pc:sldChg chg="modSp add del mod setBg">
        <pc:chgData name="Kristi Gjerko" userId="42266f4d-6e1c-45e1-a356-94616adc0986" providerId="ADAL" clId="{E65DBC87-C74C-4A12-8316-895C562D9601}" dt="2024-12-01T12:00:46.399" v="665" actId="47"/>
        <pc:sldMkLst>
          <pc:docMk/>
          <pc:sldMk cId="2084053340" sldId="310"/>
        </pc:sldMkLst>
        <pc:spChg chg="mod">
          <ac:chgData name="Kristi Gjerko" userId="42266f4d-6e1c-45e1-a356-94616adc0986" providerId="ADAL" clId="{E65DBC87-C74C-4A12-8316-895C562D9601}" dt="2024-12-01T11:30:11.569" v="521"/>
          <ac:spMkLst>
            <pc:docMk/>
            <pc:sldMk cId="2084053340" sldId="310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30:40.080" v="527" actId="14826"/>
          <ac:picMkLst>
            <pc:docMk/>
            <pc:sldMk cId="2084053340" sldId="310"/>
            <ac:picMk id="4" creationId="{00000000-0000-0000-0000-000000000000}"/>
          </ac:picMkLst>
        </pc:picChg>
      </pc:sldChg>
      <pc:sldChg chg="addSp delSp modSp add mod modTransition setBg modAnim">
        <pc:chgData name="Kristi Gjerko" userId="42266f4d-6e1c-45e1-a356-94616adc0986" providerId="ADAL" clId="{E65DBC87-C74C-4A12-8316-895C562D9601}" dt="2024-12-07T17:00:19.648" v="4267" actId="115"/>
        <pc:sldMkLst>
          <pc:docMk/>
          <pc:sldMk cId="1451813912" sldId="311"/>
        </pc:sldMkLst>
        <pc:spChg chg="del mod">
          <ac:chgData name="Kristi Gjerko" userId="42266f4d-6e1c-45e1-a356-94616adc0986" providerId="ADAL" clId="{E65DBC87-C74C-4A12-8316-895C562D9601}" dt="2024-12-07T11:29:22.422" v="1993" actId="478"/>
          <ac:spMkLst>
            <pc:docMk/>
            <pc:sldMk cId="1451813912" sldId="311"/>
            <ac:spMk id="2" creationId="{7BD7E091-F48F-84B1-37FE-475A26CC3BAA}"/>
          </ac:spMkLst>
        </pc:spChg>
        <pc:spChg chg="add mod">
          <ac:chgData name="Kristi Gjerko" userId="42266f4d-6e1c-45e1-a356-94616adc0986" providerId="ADAL" clId="{E65DBC87-C74C-4A12-8316-895C562D9601}" dt="2024-12-07T11:29:22.769" v="1994"/>
          <ac:spMkLst>
            <pc:docMk/>
            <pc:sldMk cId="1451813912" sldId="311"/>
            <ac:spMk id="3" creationId="{BB42D10B-A031-3A4E-B371-E4BCD77FBDD7}"/>
          </ac:spMkLst>
        </pc:spChg>
        <pc:spChg chg="add mod">
          <ac:chgData name="Kristi Gjerko" userId="42266f4d-6e1c-45e1-a356-94616adc0986" providerId="ADAL" clId="{E65DBC87-C74C-4A12-8316-895C562D9601}" dt="2024-12-07T17:00:19.648" v="4267" actId="115"/>
          <ac:spMkLst>
            <pc:docMk/>
            <pc:sldMk cId="1451813912" sldId="311"/>
            <ac:spMk id="5" creationId="{C1E84BA9-22D1-E4DF-6607-91E2609CB00F}"/>
          </ac:spMkLst>
        </pc:spChg>
        <pc:spChg chg="mod">
          <ac:chgData name="Kristi Gjerko" userId="42266f4d-6e1c-45e1-a356-94616adc0986" providerId="ADAL" clId="{E65DBC87-C74C-4A12-8316-895C562D9601}" dt="2024-12-07T11:29:29.573" v="2006" actId="20577"/>
          <ac:spMkLst>
            <pc:docMk/>
            <pc:sldMk cId="1451813912" sldId="311"/>
            <ac:spMk id="7" creationId="{D06CFBE4-9B2D-133C-954E-95AFBA1FD558}"/>
          </ac:spMkLst>
        </pc:spChg>
        <pc:picChg chg="mod">
          <ac:chgData name="Kristi Gjerko" userId="42266f4d-6e1c-45e1-a356-94616adc0986" providerId="ADAL" clId="{E65DBC87-C74C-4A12-8316-895C562D9601}" dt="2024-12-01T11:31:08.432" v="546" actId="14826"/>
          <ac:picMkLst>
            <pc:docMk/>
            <pc:sldMk cId="1451813912" sldId="311"/>
            <ac:picMk id="4" creationId="{00000000-0000-0000-0000-000000000000}"/>
          </ac:picMkLst>
        </pc:picChg>
      </pc:sldChg>
      <pc:sldChg chg="modSp add del mod setBg">
        <pc:chgData name="Kristi Gjerko" userId="42266f4d-6e1c-45e1-a356-94616adc0986" providerId="ADAL" clId="{E65DBC87-C74C-4A12-8316-895C562D9601}" dt="2024-12-01T11:31:21.163" v="547" actId="47"/>
        <pc:sldMkLst>
          <pc:docMk/>
          <pc:sldMk cId="629874164" sldId="312"/>
        </pc:sldMkLst>
        <pc:spChg chg="mod">
          <ac:chgData name="Kristi Gjerko" userId="42266f4d-6e1c-45e1-a356-94616adc0986" providerId="ADAL" clId="{E65DBC87-C74C-4A12-8316-895C562D9601}" dt="2024-12-01T11:30:51.888" v="541"/>
          <ac:spMkLst>
            <pc:docMk/>
            <pc:sldMk cId="629874164" sldId="312"/>
            <ac:spMk id="7" creationId="{D06CFBE4-9B2D-133C-954E-95AFBA1FD558}"/>
          </ac:spMkLst>
        </pc:spChg>
      </pc:sldChg>
      <pc:sldChg chg="modSp add mod modTransition setBg">
        <pc:chgData name="Kristi Gjerko" userId="42266f4d-6e1c-45e1-a356-94616adc0986" providerId="ADAL" clId="{E65DBC87-C74C-4A12-8316-895C562D9601}" dt="2024-12-07T11:33:18.929" v="2007"/>
        <pc:sldMkLst>
          <pc:docMk/>
          <pc:sldMk cId="1431262696" sldId="312"/>
        </pc:sldMkLst>
        <pc:spChg chg="mod">
          <ac:chgData name="Kristi Gjerko" userId="42266f4d-6e1c-45e1-a356-94616adc0986" providerId="ADAL" clId="{E65DBC87-C74C-4A12-8316-895C562D9601}" dt="2024-12-07T11:27:32.680" v="1949"/>
          <ac:spMkLst>
            <pc:docMk/>
            <pc:sldMk cId="1431262696" sldId="312"/>
            <ac:spMk id="8" creationId="{41BD09B0-C4FB-6481-75AB-AC823B6CFC22}"/>
          </ac:spMkLst>
        </pc:spChg>
      </pc:sldChg>
      <pc:sldChg chg="modSp add mod modTransition setBg">
        <pc:chgData name="Kristi Gjerko" userId="42266f4d-6e1c-45e1-a356-94616adc0986" providerId="ADAL" clId="{E65DBC87-C74C-4A12-8316-895C562D9601}" dt="2024-12-07T11:33:18.929" v="2007"/>
        <pc:sldMkLst>
          <pc:docMk/>
          <pc:sldMk cId="172721224" sldId="313"/>
        </pc:sldMkLst>
        <pc:spChg chg="mod">
          <ac:chgData name="Kristi Gjerko" userId="42266f4d-6e1c-45e1-a356-94616adc0986" providerId="ADAL" clId="{E65DBC87-C74C-4A12-8316-895C562D9601}" dt="2024-12-07T11:27:32.680" v="1949"/>
          <ac:spMkLst>
            <pc:docMk/>
            <pc:sldMk cId="172721224" sldId="313"/>
            <ac:spMk id="8" creationId="{41BD09B0-C4FB-6481-75AB-AC823B6CFC22}"/>
          </ac:spMkLst>
        </pc:spChg>
        <pc:spChg chg="mod">
          <ac:chgData name="Kristi Gjerko" userId="42266f4d-6e1c-45e1-a356-94616adc0986" providerId="ADAL" clId="{E65DBC87-C74C-4A12-8316-895C562D9601}" dt="2024-12-01T11:46:30.312" v="555" actId="207"/>
          <ac:spMkLst>
            <pc:docMk/>
            <pc:sldMk cId="172721224" sldId="313"/>
            <ac:spMk id="9" creationId="{0AE33CAC-8F15-5011-7296-980C16E6A8E6}"/>
          </ac:spMkLst>
        </pc:spChg>
      </pc:sldChg>
      <pc:sldChg chg="modSp add del mod setBg">
        <pc:chgData name="Kristi Gjerko" userId="42266f4d-6e1c-45e1-a356-94616adc0986" providerId="ADAL" clId="{E65DBC87-C74C-4A12-8316-895C562D9601}" dt="2024-12-01T11:31:21.163" v="547" actId="47"/>
        <pc:sldMkLst>
          <pc:docMk/>
          <pc:sldMk cId="2032405740" sldId="313"/>
        </pc:sldMkLst>
        <pc:spChg chg="mod">
          <ac:chgData name="Kristi Gjerko" userId="42266f4d-6e1c-45e1-a356-94616adc0986" providerId="ADAL" clId="{E65DBC87-C74C-4A12-8316-895C562D9601}" dt="2024-12-01T11:30:53.709" v="542"/>
          <ac:spMkLst>
            <pc:docMk/>
            <pc:sldMk cId="2032405740" sldId="313"/>
            <ac:spMk id="7" creationId="{D06CFBE4-9B2D-133C-954E-95AFBA1FD558}"/>
          </ac:spMkLst>
        </pc:spChg>
      </pc:sldChg>
      <pc:sldChg chg="modSp add mod modTransition setBg">
        <pc:chgData name="Kristi Gjerko" userId="42266f4d-6e1c-45e1-a356-94616adc0986" providerId="ADAL" clId="{E65DBC87-C74C-4A12-8316-895C562D9601}" dt="2024-12-07T11:33:18.929" v="2007"/>
        <pc:sldMkLst>
          <pc:docMk/>
          <pc:sldMk cId="974874327" sldId="314"/>
        </pc:sldMkLst>
        <pc:spChg chg="mod">
          <ac:chgData name="Kristi Gjerko" userId="42266f4d-6e1c-45e1-a356-94616adc0986" providerId="ADAL" clId="{E65DBC87-C74C-4A12-8316-895C562D9601}" dt="2024-12-07T11:27:32.680" v="1949"/>
          <ac:spMkLst>
            <pc:docMk/>
            <pc:sldMk cId="974874327" sldId="314"/>
            <ac:spMk id="8" creationId="{41BD09B0-C4FB-6481-75AB-AC823B6CFC22}"/>
          </ac:spMkLst>
        </pc:spChg>
        <pc:spChg chg="mod">
          <ac:chgData name="Kristi Gjerko" userId="42266f4d-6e1c-45e1-a356-94616adc0986" providerId="ADAL" clId="{E65DBC87-C74C-4A12-8316-895C562D9601}" dt="2024-12-01T11:46:51.701" v="558" actId="207"/>
          <ac:spMkLst>
            <pc:docMk/>
            <pc:sldMk cId="974874327" sldId="314"/>
            <ac:spMk id="9" creationId="{0AE33CAC-8F15-5011-7296-980C16E6A8E6}"/>
          </ac:spMkLst>
        </pc:spChg>
        <pc:spChg chg="mod">
          <ac:chgData name="Kristi Gjerko" userId="42266f4d-6e1c-45e1-a356-94616adc0986" providerId="ADAL" clId="{E65DBC87-C74C-4A12-8316-895C562D9601}" dt="2024-12-01T11:46:56.396" v="559" actId="207"/>
          <ac:spMkLst>
            <pc:docMk/>
            <pc:sldMk cId="974874327" sldId="314"/>
            <ac:spMk id="11" creationId="{195E4654-86FA-5359-2641-9F6097632448}"/>
          </ac:spMkLst>
        </pc:spChg>
      </pc:sldChg>
      <pc:sldChg chg="add del setBg">
        <pc:chgData name="Kristi Gjerko" userId="42266f4d-6e1c-45e1-a356-94616adc0986" providerId="ADAL" clId="{E65DBC87-C74C-4A12-8316-895C562D9601}" dt="2024-12-01T11:48:30.757" v="561"/>
        <pc:sldMkLst>
          <pc:docMk/>
          <pc:sldMk cId="1379110156" sldId="315"/>
        </pc:sldMkLst>
      </pc:sldChg>
      <pc:sldChg chg="addSp delSp modSp add mod modTransition setBg modAnim">
        <pc:chgData name="Kristi Gjerko" userId="42266f4d-6e1c-45e1-a356-94616adc0986" providerId="ADAL" clId="{E65DBC87-C74C-4A12-8316-895C562D9601}" dt="2024-12-09T09:45:09.903" v="9935" actId="20577"/>
        <pc:sldMkLst>
          <pc:docMk/>
          <pc:sldMk cId="4021275025" sldId="315"/>
        </pc:sldMkLst>
        <pc:spChg chg="add mod">
          <ac:chgData name="Kristi Gjerko" userId="42266f4d-6e1c-45e1-a356-94616adc0986" providerId="ADAL" clId="{E65DBC87-C74C-4A12-8316-895C562D9601}" dt="2024-12-09T09:45:09.903" v="9935" actId="20577"/>
          <ac:spMkLst>
            <pc:docMk/>
            <pc:sldMk cId="4021275025" sldId="315"/>
            <ac:spMk id="2" creationId="{2CF0129F-BFD4-9A5B-615E-A045650B7F62}"/>
          </ac:spMkLst>
        </pc:spChg>
        <pc:spChg chg="mod">
          <ac:chgData name="Kristi Gjerko" userId="42266f4d-6e1c-45e1-a356-94616adc0986" providerId="ADAL" clId="{E65DBC87-C74C-4A12-8316-895C562D9601}" dt="2024-12-01T11:48:53.808" v="592" actId="20577"/>
          <ac:spMkLst>
            <pc:docMk/>
            <pc:sldMk cId="4021275025" sldId="315"/>
            <ac:spMk id="3" creationId="{8C7F13A1-A102-9B02-9CA4-ED20BD628177}"/>
          </ac:spMkLst>
        </pc:spChg>
        <pc:spChg chg="add mod">
          <ac:chgData name="Kristi Gjerko" userId="42266f4d-6e1c-45e1-a356-94616adc0986" providerId="ADAL" clId="{E65DBC87-C74C-4A12-8316-895C562D9601}" dt="2024-12-08T16:52:07.067" v="8180" actId="1076"/>
          <ac:spMkLst>
            <pc:docMk/>
            <pc:sldMk cId="4021275025" sldId="315"/>
            <ac:spMk id="4" creationId="{33AFCEB4-DAC3-CAFE-AF3E-21645250B127}"/>
          </ac:spMkLst>
        </pc:spChg>
        <pc:spChg chg="add mod">
          <ac:chgData name="Kristi Gjerko" userId="42266f4d-6e1c-45e1-a356-94616adc0986" providerId="ADAL" clId="{E65DBC87-C74C-4A12-8316-895C562D9601}" dt="2024-12-08T16:59:08.982" v="8532" actId="1076"/>
          <ac:spMkLst>
            <pc:docMk/>
            <pc:sldMk cId="4021275025" sldId="315"/>
            <ac:spMk id="5" creationId="{E036687C-3234-D5D3-3966-FA30AA522034}"/>
          </ac:spMkLst>
        </pc:spChg>
        <pc:spChg chg="add mod">
          <ac:chgData name="Kristi Gjerko" userId="42266f4d-6e1c-45e1-a356-94616adc0986" providerId="ADAL" clId="{E65DBC87-C74C-4A12-8316-895C562D9601}" dt="2024-12-08T17:01:12.715" v="8570" actId="20577"/>
          <ac:spMkLst>
            <pc:docMk/>
            <pc:sldMk cId="4021275025" sldId="315"/>
            <ac:spMk id="6" creationId="{FEB6CD64-4DF8-E99F-DAF5-9BAFD15FDCFC}"/>
          </ac:spMkLst>
        </pc:spChg>
        <pc:spChg chg="mod">
          <ac:chgData name="Kristi Gjerko" userId="42266f4d-6e1c-45e1-a356-94616adc0986" providerId="ADAL" clId="{E65DBC87-C74C-4A12-8316-895C562D9601}" dt="2024-12-01T12:45:34.750" v="684" actId="113"/>
          <ac:spMkLst>
            <pc:docMk/>
            <pc:sldMk cId="4021275025" sldId="315"/>
            <ac:spMk id="7" creationId="{D06CFBE4-9B2D-133C-954E-95AFBA1FD558}"/>
          </ac:spMkLst>
        </pc:spChg>
        <pc:picChg chg="del">
          <ac:chgData name="Kristi Gjerko" userId="42266f4d-6e1c-45e1-a356-94616adc0986" providerId="ADAL" clId="{E65DBC87-C74C-4A12-8316-895C562D9601}" dt="2024-12-01T11:48:56.475" v="593" actId="478"/>
          <ac:picMkLst>
            <pc:docMk/>
            <pc:sldMk cId="4021275025" sldId="315"/>
            <ac:picMk id="4" creationId="{00000000-0000-0000-0000-000000000000}"/>
          </ac:picMkLst>
        </pc:picChg>
      </pc:sldChg>
      <pc:sldChg chg="addSp modSp add mod modTransition setBg modAnim">
        <pc:chgData name="Kristi Gjerko" userId="42266f4d-6e1c-45e1-a356-94616adc0986" providerId="ADAL" clId="{E65DBC87-C74C-4A12-8316-895C562D9601}" dt="2024-12-08T17:07:33.517" v="8628" actId="20577"/>
        <pc:sldMkLst>
          <pc:docMk/>
          <pc:sldMk cId="3910493990" sldId="316"/>
        </pc:sldMkLst>
        <pc:spChg chg="add mod">
          <ac:chgData name="Kristi Gjerko" userId="42266f4d-6e1c-45e1-a356-94616adc0986" providerId="ADAL" clId="{E65DBC87-C74C-4A12-8316-895C562D9601}" dt="2024-12-08T17:04:26.524" v="8610" actId="20577"/>
          <ac:spMkLst>
            <pc:docMk/>
            <pc:sldMk cId="3910493990" sldId="316"/>
            <ac:spMk id="2" creationId="{4B0AB0F1-4C84-7755-FE82-EA43CB9F6096}"/>
          </ac:spMkLst>
        </pc:spChg>
        <pc:spChg chg="add mod">
          <ac:chgData name="Kristi Gjerko" userId="42266f4d-6e1c-45e1-a356-94616adc0986" providerId="ADAL" clId="{E65DBC87-C74C-4A12-8316-895C562D9601}" dt="2024-12-08T17:07:33.517" v="8628" actId="20577"/>
          <ac:spMkLst>
            <pc:docMk/>
            <pc:sldMk cId="3910493990" sldId="316"/>
            <ac:spMk id="4" creationId="{EAE479F5-1790-3F1B-7496-A8BEF4FC72AA}"/>
          </ac:spMkLst>
        </pc:spChg>
        <pc:spChg chg="mod">
          <ac:chgData name="Kristi Gjerko" userId="42266f4d-6e1c-45e1-a356-94616adc0986" providerId="ADAL" clId="{E65DBC87-C74C-4A12-8316-895C562D9601}" dt="2024-12-01T12:45:38.255" v="685" actId="113"/>
          <ac:spMkLst>
            <pc:docMk/>
            <pc:sldMk cId="3910493990" sldId="316"/>
            <ac:spMk id="7" creationId="{D06CFBE4-9B2D-133C-954E-95AFBA1FD558}"/>
          </ac:spMkLst>
        </pc:spChg>
      </pc:sldChg>
      <pc:sldChg chg="add del setBg">
        <pc:chgData name="Kristi Gjerko" userId="42266f4d-6e1c-45e1-a356-94616adc0986" providerId="ADAL" clId="{E65DBC87-C74C-4A12-8316-895C562D9601}" dt="2024-12-01T11:54:21.645" v="650" actId="47"/>
        <pc:sldMkLst>
          <pc:docMk/>
          <pc:sldMk cId="3948065638" sldId="317"/>
        </pc:sldMkLst>
      </pc:sldChg>
      <pc:sldChg chg="addSp delSp modSp new mod modTransition setBg">
        <pc:chgData name="Kristi Gjerko" userId="42266f4d-6e1c-45e1-a356-94616adc0986" providerId="ADAL" clId="{E65DBC87-C74C-4A12-8316-895C562D9601}" dt="2024-12-08T22:14:08.173" v="9160"/>
        <pc:sldMkLst>
          <pc:docMk/>
          <pc:sldMk cId="2091902214" sldId="318"/>
        </pc:sldMkLst>
        <pc:spChg chg="add mod">
          <ac:chgData name="Kristi Gjerko" userId="42266f4d-6e1c-45e1-a356-94616adc0986" providerId="ADAL" clId="{E65DBC87-C74C-4A12-8316-895C562D9601}" dt="2024-12-08T17:16:22.554" v="8823" actId="1076"/>
          <ac:spMkLst>
            <pc:docMk/>
            <pc:sldMk cId="2091902214" sldId="318"/>
            <ac:spMk id="2" creationId="{B6ADF911-4830-5275-26E7-51D88580F1EC}"/>
          </ac:spMkLst>
        </pc:spChg>
        <pc:spChg chg="add mod">
          <ac:chgData name="Kristi Gjerko" userId="42266f4d-6e1c-45e1-a356-94616adc0986" providerId="ADAL" clId="{E65DBC87-C74C-4A12-8316-895C562D9601}" dt="2024-12-08T22:12:22.629" v="9147" actId="20577"/>
          <ac:spMkLst>
            <pc:docMk/>
            <pc:sldMk cId="2091902214" sldId="318"/>
            <ac:spMk id="3" creationId="{FAB4AAF3-C789-74A9-8495-E6846052D048}"/>
          </ac:spMkLst>
        </pc:spChg>
        <pc:picChg chg="add del mod">
          <ac:chgData name="Kristi Gjerko" userId="42266f4d-6e1c-45e1-a356-94616adc0986" providerId="ADAL" clId="{E65DBC87-C74C-4A12-8316-895C562D9601}" dt="2024-12-01T11:54:50.907" v="654" actId="478"/>
          <ac:picMkLst>
            <pc:docMk/>
            <pc:sldMk cId="2091902214" sldId="318"/>
            <ac:picMk id="3" creationId="{D6F5BCC2-4057-BA86-547E-FE3B7C5936A7}"/>
          </ac:picMkLst>
        </pc:picChg>
      </pc:sldChg>
      <pc:sldChg chg="modSp add mod modTransition setBg modShow">
        <pc:chgData name="Kristi Gjerko" userId="42266f4d-6e1c-45e1-a356-94616adc0986" providerId="ADAL" clId="{E65DBC87-C74C-4A12-8316-895C562D9601}" dt="2024-12-08T22:13:32.827" v="9150" actId="729"/>
        <pc:sldMkLst>
          <pc:docMk/>
          <pc:sldMk cId="1673644346" sldId="319"/>
        </pc:sldMkLst>
        <pc:spChg chg="mod">
          <ac:chgData name="Kristi Gjerko" userId="42266f4d-6e1c-45e1-a356-94616adc0986" providerId="ADAL" clId="{E65DBC87-C74C-4A12-8316-895C562D9601}" dt="2024-12-07T11:27:32.680" v="1949"/>
          <ac:spMkLst>
            <pc:docMk/>
            <pc:sldMk cId="1673644346" sldId="319"/>
            <ac:spMk id="8" creationId="{41BD09B0-C4FB-6481-75AB-AC823B6CFC22}"/>
          </ac:spMkLst>
        </pc:spChg>
      </pc:sldChg>
      <pc:sldChg chg="addSp delSp modSp add mod setBg delAnim modAnim modNotesTx">
        <pc:chgData name="Kristi Gjerko" userId="42266f4d-6e1c-45e1-a356-94616adc0986" providerId="ADAL" clId="{E65DBC87-C74C-4A12-8316-895C562D9601}" dt="2024-12-09T11:31:23.192" v="12556" actId="20577"/>
        <pc:sldMkLst>
          <pc:docMk/>
          <pc:sldMk cId="3553375441" sldId="320"/>
        </pc:sldMkLst>
        <pc:spChg chg="add mod">
          <ac:chgData name="Kristi Gjerko" userId="42266f4d-6e1c-45e1-a356-94616adc0986" providerId="ADAL" clId="{E65DBC87-C74C-4A12-8316-895C562D9601}" dt="2024-12-07T16:47:47.366" v="3620" actId="1076"/>
          <ac:spMkLst>
            <pc:docMk/>
            <pc:sldMk cId="3553375441" sldId="320"/>
            <ac:spMk id="3" creationId="{94A557EF-E64F-50A4-C755-C840E430D931}"/>
          </ac:spMkLst>
        </pc:spChg>
        <pc:spChg chg="mod">
          <ac:chgData name="Kristi Gjerko" userId="42266f4d-6e1c-45e1-a356-94616adc0986" providerId="ADAL" clId="{E65DBC87-C74C-4A12-8316-895C562D9601}" dt="2024-12-07T16:46:35.629" v="3570" actId="120"/>
          <ac:spMkLst>
            <pc:docMk/>
            <pc:sldMk cId="3553375441" sldId="320"/>
            <ac:spMk id="5" creationId="{257D81D0-A562-EB64-12EA-C5DE0A0F7920}"/>
          </ac:spMkLst>
        </pc:spChg>
        <pc:spChg chg="mod">
          <ac:chgData name="Kristi Gjerko" userId="42266f4d-6e1c-45e1-a356-94616adc0986" providerId="ADAL" clId="{E65DBC87-C74C-4A12-8316-895C562D9601}" dt="2024-12-07T16:44:23.019" v="3536" actId="404"/>
          <ac:spMkLst>
            <pc:docMk/>
            <pc:sldMk cId="3553375441" sldId="320"/>
            <ac:spMk id="6" creationId="{A5D35014-3EAD-7679-F99B-0967AAA0A930}"/>
          </ac:spMkLst>
        </pc:spChg>
        <pc:spChg chg="add mod">
          <ac:chgData name="Kristi Gjerko" userId="42266f4d-6e1c-45e1-a356-94616adc0986" providerId="ADAL" clId="{E65DBC87-C74C-4A12-8316-895C562D9601}" dt="2024-12-07T16:47:47.366" v="3620" actId="1076"/>
          <ac:spMkLst>
            <pc:docMk/>
            <pc:sldMk cId="3553375441" sldId="320"/>
            <ac:spMk id="8" creationId="{9F2B92CB-BA99-750C-AE96-7610A75BA918}"/>
          </ac:spMkLst>
        </pc:spChg>
        <pc:spChg chg="del">
          <ac:chgData name="Kristi Gjerko" userId="42266f4d-6e1c-45e1-a356-94616adc0986" providerId="ADAL" clId="{E65DBC87-C74C-4A12-8316-895C562D9601}" dt="2024-12-07T16:44:47.550" v="3537" actId="478"/>
          <ac:spMkLst>
            <pc:docMk/>
            <pc:sldMk cId="3553375441" sldId="320"/>
            <ac:spMk id="9" creationId="{3CA159DF-F292-A8D6-002D-5940120998DE}"/>
          </ac:spMkLst>
        </pc:spChg>
        <pc:spChg chg="del">
          <ac:chgData name="Kristi Gjerko" userId="42266f4d-6e1c-45e1-a356-94616adc0986" providerId="ADAL" clId="{E65DBC87-C74C-4A12-8316-895C562D9601}" dt="2024-12-07T16:44:48.751" v="3538" actId="478"/>
          <ac:spMkLst>
            <pc:docMk/>
            <pc:sldMk cId="3553375441" sldId="320"/>
            <ac:spMk id="10" creationId="{E18E61EF-B231-5869-4F7E-539B5E5D3CB1}"/>
          </ac:spMkLst>
        </pc:spChg>
        <pc:spChg chg="del">
          <ac:chgData name="Kristi Gjerko" userId="42266f4d-6e1c-45e1-a356-94616adc0986" providerId="ADAL" clId="{E65DBC87-C74C-4A12-8316-895C562D9601}" dt="2024-12-07T16:44:49.991" v="3539" actId="478"/>
          <ac:spMkLst>
            <pc:docMk/>
            <pc:sldMk cId="3553375441" sldId="320"/>
            <ac:spMk id="11" creationId="{D1745584-7D02-428D-74F1-3044563ED546}"/>
          </ac:spMkLst>
        </pc:spChg>
        <pc:spChg chg="add mod">
          <ac:chgData name="Kristi Gjerko" userId="42266f4d-6e1c-45e1-a356-94616adc0986" providerId="ADAL" clId="{E65DBC87-C74C-4A12-8316-895C562D9601}" dt="2024-12-07T16:49:29.303" v="3699" actId="255"/>
          <ac:spMkLst>
            <pc:docMk/>
            <pc:sldMk cId="3553375441" sldId="320"/>
            <ac:spMk id="12" creationId="{BC8E0C53-F9DF-C801-8C04-60F8655D443A}"/>
          </ac:spMkLst>
        </pc:spChg>
        <pc:spChg chg="add mod">
          <ac:chgData name="Kristi Gjerko" userId="42266f4d-6e1c-45e1-a356-94616adc0986" providerId="ADAL" clId="{E65DBC87-C74C-4A12-8316-895C562D9601}" dt="2024-12-07T16:50:45.039" v="3775" actId="403"/>
          <ac:spMkLst>
            <pc:docMk/>
            <pc:sldMk cId="3553375441" sldId="320"/>
            <ac:spMk id="13" creationId="{31962108-0865-5C46-E394-8FFF5F3FF225}"/>
          </ac:spMkLst>
        </pc:spChg>
        <pc:spChg chg="add mod">
          <ac:chgData name="Kristi Gjerko" userId="42266f4d-6e1c-45e1-a356-94616adc0986" providerId="ADAL" clId="{E65DBC87-C74C-4A12-8316-895C562D9601}" dt="2024-12-07T16:50:12.957" v="3737" actId="1076"/>
          <ac:spMkLst>
            <pc:docMk/>
            <pc:sldMk cId="3553375441" sldId="320"/>
            <ac:spMk id="14" creationId="{ABF5DBB9-D842-6506-3687-BA6FABDFDA08}"/>
          </ac:spMkLst>
        </pc:spChg>
      </pc:sldChg>
      <pc:sldChg chg="addSp delSp modSp add mod setBg delAnim modAnim modNotesTx">
        <pc:chgData name="Kristi Gjerko" userId="42266f4d-6e1c-45e1-a356-94616adc0986" providerId="ADAL" clId="{E65DBC87-C74C-4A12-8316-895C562D9601}" dt="2024-12-09T11:30:05.010" v="12536" actId="20577"/>
        <pc:sldMkLst>
          <pc:docMk/>
          <pc:sldMk cId="795247441" sldId="321"/>
        </pc:sldMkLst>
        <pc:spChg chg="del">
          <ac:chgData name="Kristi Gjerko" userId="42266f4d-6e1c-45e1-a356-94616adc0986" providerId="ADAL" clId="{E65DBC87-C74C-4A12-8316-895C562D9601}" dt="2024-12-07T16:52:41.739" v="3876" actId="478"/>
          <ac:spMkLst>
            <pc:docMk/>
            <pc:sldMk cId="795247441" sldId="321"/>
            <ac:spMk id="3" creationId="{94A557EF-E64F-50A4-C755-C840E430D931}"/>
          </ac:spMkLst>
        </pc:spChg>
        <pc:spChg chg="mod">
          <ac:chgData name="Kristi Gjerko" userId="42266f4d-6e1c-45e1-a356-94616adc0986" providerId="ADAL" clId="{E65DBC87-C74C-4A12-8316-895C562D9601}" dt="2024-12-07T16:51:52.836" v="3829" actId="404"/>
          <ac:spMkLst>
            <pc:docMk/>
            <pc:sldMk cId="795247441" sldId="321"/>
            <ac:spMk id="5" creationId="{257D81D0-A562-EB64-12EA-C5DE0A0F7920}"/>
          </ac:spMkLst>
        </pc:spChg>
        <pc:spChg chg="mod">
          <ac:chgData name="Kristi Gjerko" userId="42266f4d-6e1c-45e1-a356-94616adc0986" providerId="ADAL" clId="{E65DBC87-C74C-4A12-8316-895C562D9601}" dt="2024-12-07T16:53:50.832" v="3967" actId="20577"/>
          <ac:spMkLst>
            <pc:docMk/>
            <pc:sldMk cId="795247441" sldId="321"/>
            <ac:spMk id="6" creationId="{A5D35014-3EAD-7679-F99B-0967AAA0A930}"/>
          </ac:spMkLst>
        </pc:spChg>
        <pc:spChg chg="del">
          <ac:chgData name="Kristi Gjerko" userId="42266f4d-6e1c-45e1-a356-94616adc0986" providerId="ADAL" clId="{E65DBC87-C74C-4A12-8316-895C562D9601}" dt="2024-12-07T16:52:44.003" v="3877" actId="478"/>
          <ac:spMkLst>
            <pc:docMk/>
            <pc:sldMk cId="795247441" sldId="321"/>
            <ac:spMk id="8" creationId="{9F2B92CB-BA99-750C-AE96-7610A75BA918}"/>
          </ac:spMkLst>
        </pc:spChg>
        <pc:spChg chg="add mod">
          <ac:chgData name="Kristi Gjerko" userId="42266f4d-6e1c-45e1-a356-94616adc0986" providerId="ADAL" clId="{E65DBC87-C74C-4A12-8316-895C562D9601}" dt="2024-12-07T16:58:29.173" v="4238" actId="113"/>
          <ac:spMkLst>
            <pc:docMk/>
            <pc:sldMk cId="795247441" sldId="321"/>
            <ac:spMk id="9" creationId="{BC1D1F8E-52CF-B6F2-8901-DBCA7D163C45}"/>
          </ac:spMkLst>
        </pc:spChg>
        <pc:spChg chg="mod">
          <ac:chgData name="Kristi Gjerko" userId="42266f4d-6e1c-45e1-a356-94616adc0986" providerId="ADAL" clId="{E65DBC87-C74C-4A12-8316-895C562D9601}" dt="2024-12-07T16:56:17.064" v="4127" actId="1076"/>
          <ac:spMkLst>
            <pc:docMk/>
            <pc:sldMk cId="795247441" sldId="321"/>
            <ac:spMk id="12" creationId="{BC8E0C53-F9DF-C801-8C04-60F8655D443A}"/>
          </ac:spMkLst>
        </pc:spChg>
        <pc:spChg chg="mod">
          <ac:chgData name="Kristi Gjerko" userId="42266f4d-6e1c-45e1-a356-94616adc0986" providerId="ADAL" clId="{E65DBC87-C74C-4A12-8316-895C562D9601}" dt="2024-12-07T16:56:34.401" v="4128" actId="1076"/>
          <ac:spMkLst>
            <pc:docMk/>
            <pc:sldMk cId="795247441" sldId="321"/>
            <ac:spMk id="13" creationId="{31962108-0865-5C46-E394-8FFF5F3FF225}"/>
          </ac:spMkLst>
        </pc:spChg>
      </pc:sldChg>
      <pc:sldMasterChg chg="delSldLayout">
        <pc:chgData name="Kristi Gjerko" userId="42266f4d-6e1c-45e1-a356-94616adc0986" providerId="ADAL" clId="{E65DBC87-C74C-4A12-8316-895C562D9601}" dt="2024-12-01T11:13:38.289" v="424" actId="47"/>
        <pc:sldMasterMkLst>
          <pc:docMk/>
          <pc:sldMasterMk cId="3413264474" sldId="2147483660"/>
        </pc:sldMasterMkLst>
        <pc:sldLayoutChg chg="del">
          <pc:chgData name="Kristi Gjerko" userId="42266f4d-6e1c-45e1-a356-94616adc0986" providerId="ADAL" clId="{E65DBC87-C74C-4A12-8316-895C562D9601}" dt="2024-12-01T11:13:38.289" v="424" actId="47"/>
          <pc:sldLayoutMkLst>
            <pc:docMk/>
            <pc:sldMasterMk cId="3413264474" sldId="2147483660"/>
            <pc:sldLayoutMk cId="1718588298" sldId="214748369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53AA6-B573-45BB-95FA-6EBCF29DB4C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5A54F-4369-4210-A827-B64631ACF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>
                <a:latin typeface="+mn-lt"/>
                <a:cs typeface="Arial" panose="020B0604020202020204" pitchFamily="34" charset="0"/>
              </a:rPr>
              <a:t>Good morning, today I will be presenting the Master’s Degree Thesis titled «A massive analysis of Italian open data quality»</a:t>
            </a:r>
          </a:p>
        </p:txBody>
      </p:sp>
    </p:spTree>
    <p:extLst>
      <p:ext uri="{BB962C8B-B14F-4D97-AF65-F5344CB8AC3E}">
        <p14:creationId xmlns:p14="http://schemas.microsoft.com/office/powerpoint/2010/main" val="600094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-Now </a:t>
            </a:r>
            <a:r>
              <a:rPr lang="it-IT" dirty="0"/>
              <a:t>that we know why data quality is important, we need to conduct a massive analysis of it</a:t>
            </a:r>
            <a:r>
              <a:rPr lang="it-IT" dirty="0" smtClean="0"/>
              <a:t>.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-For </a:t>
            </a:r>
            <a:r>
              <a:rPr lang="it-IT" dirty="0"/>
              <a:t>this purpose, a tool has been developed that is fully automated and large scale.</a:t>
            </a:r>
            <a:br>
              <a:rPr lang="it-IT" dirty="0"/>
            </a:br>
            <a:r>
              <a:rPr lang="it-IT" dirty="0" smtClean="0"/>
              <a:t>-This </a:t>
            </a:r>
            <a:r>
              <a:rPr lang="it-IT" dirty="0"/>
              <a:t>tool allows for continous monitoring of quality and continuous integration of new data.</a:t>
            </a:r>
          </a:p>
          <a:p>
            <a:r>
              <a:rPr lang="it-IT" dirty="0" smtClean="0"/>
              <a:t>-And </a:t>
            </a:r>
            <a:r>
              <a:rPr lang="it-IT" dirty="0"/>
              <a:t>provides interactive dashboards to analyze the results.</a:t>
            </a:r>
          </a:p>
          <a:p>
            <a:endParaRPr lang="it-IT" dirty="0"/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evaluates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10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measures</a:t>
            </a:r>
            <a:endParaRPr lang="it-IT" dirty="0"/>
          </a:p>
          <a:p>
            <a:r>
              <a:rPr lang="it-IT" dirty="0"/>
              <a:t>More </a:t>
            </a:r>
            <a:r>
              <a:rPr lang="it-IT" dirty="0" err="1"/>
              <a:t>than</a:t>
            </a:r>
            <a:r>
              <a:rPr lang="it-IT" dirty="0"/>
              <a:t> 30k files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evaluated</a:t>
            </a:r>
            <a:endParaRPr lang="it-IT" dirty="0"/>
          </a:p>
          <a:p>
            <a:r>
              <a:rPr lang="it-IT" dirty="0"/>
              <a:t>And more </a:t>
            </a:r>
            <a:r>
              <a:rPr lang="it-IT" dirty="0" err="1"/>
              <a:t>than</a:t>
            </a:r>
            <a:r>
              <a:rPr lang="it-IT" dirty="0"/>
              <a:t> 60k files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discovered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20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move</a:t>
            </a:r>
            <a:r>
              <a:rPr lang="it-IT" dirty="0"/>
              <a:t> on and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the tool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5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architecture</a:t>
            </a:r>
            <a:r>
              <a:rPr lang="it-IT" dirty="0"/>
              <a:t> of the tool and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the way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organized</a:t>
            </a:r>
            <a:r>
              <a:rPr lang="it-IT" dirty="0"/>
              <a:t> and </a:t>
            </a:r>
            <a:r>
              <a:rPr lang="it-IT" dirty="0" err="1"/>
              <a:t>deployed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services in Docker.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4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first component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external</a:t>
            </a:r>
            <a:r>
              <a:rPr lang="it-IT" dirty="0"/>
              <a:t> data source.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79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-All </a:t>
            </a:r>
            <a:r>
              <a:rPr lang="it-IT" dirty="0"/>
              <a:t>of this is made public through </a:t>
            </a:r>
            <a:r>
              <a:rPr lang="it-IT" dirty="0" smtClean="0"/>
              <a:t>APIs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/>
              <a:t>the first entry point is the catalog.</a:t>
            </a:r>
          </a:p>
          <a:p>
            <a:r>
              <a:rPr lang="it-IT" dirty="0" smtClean="0"/>
              <a:t>-The </a:t>
            </a:r>
            <a:r>
              <a:rPr lang="it-IT" dirty="0"/>
              <a:t>catalog is </a:t>
            </a:r>
            <a:r>
              <a:rPr lang="it-IT" dirty="0" smtClean="0"/>
              <a:t>composed of datasets and each dataset is composed</a:t>
            </a:r>
            <a:r>
              <a:rPr lang="it-IT" baseline="0" dirty="0" smtClean="0"/>
              <a:t> of one or more resources.</a:t>
            </a:r>
          </a:p>
          <a:p>
            <a:r>
              <a:rPr lang="it-IT" baseline="0" dirty="0" smtClean="0"/>
              <a:t>-A resource is the final data file that is </a:t>
            </a:r>
            <a:r>
              <a:rPr lang="it-IT" baseline="0" dirty="0" smtClean="0"/>
              <a:t>the object of </a:t>
            </a:r>
            <a:r>
              <a:rPr lang="it-IT" baseline="0" dirty="0" smtClean="0"/>
              <a:t>data quality assessment.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76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explore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huge</a:t>
            </a:r>
            <a:r>
              <a:rPr lang="it-IT" dirty="0"/>
              <a:t> </a:t>
            </a:r>
            <a:r>
              <a:rPr lang="it-IT" dirty="0" err="1"/>
              <a:t>catalog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make use of the data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18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…. </a:t>
            </a:r>
            <a:r>
              <a:rPr lang="it-IT" dirty="0" smtClean="0"/>
              <a:t>updates </a:t>
            </a:r>
            <a:r>
              <a:rPr lang="it-IT" dirty="0"/>
              <a:t>the internal database which is our next component.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2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serves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59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Once the data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discovered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move</a:t>
            </a:r>
            <a:r>
              <a:rPr lang="it-IT" dirty="0"/>
              <a:t> on to the </a:t>
            </a:r>
            <a:r>
              <a:rPr lang="it-IT" dirty="0" err="1"/>
              <a:t>normalization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92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-Now let’s see how we exactly measure data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2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>
                <a:latin typeface="+mn-lt"/>
                <a:cs typeface="Arial" panose="020B0604020202020204" pitchFamily="34" charset="0"/>
              </a:rPr>
              <a:t>This is the agenda for today and to introduce the topic and understand what it means let’s start from open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2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-The </a:t>
            </a:r>
            <a:r>
              <a:rPr lang="it-IT" dirty="0"/>
              <a:t>first one indicates the number of values for which it is possible to evaluate accuracy.</a:t>
            </a:r>
          </a:p>
          <a:p>
            <a:r>
              <a:rPr lang="it-IT" dirty="0" smtClean="0"/>
              <a:t>-The </a:t>
            </a:r>
            <a:r>
              <a:rPr lang="it-IT" dirty="0"/>
              <a:t>second one indicates the number of numerical outliers present in the data </a:t>
            </a:r>
            <a:r>
              <a:rPr lang="it-IT" dirty="0" smtClean="0"/>
              <a:t>as calulated by the </a:t>
            </a:r>
            <a:r>
              <a:rPr lang="it-IT" dirty="0"/>
              <a:t>IQR method.</a:t>
            </a:r>
          </a:p>
          <a:p>
            <a:r>
              <a:rPr lang="it-IT" dirty="0" smtClean="0"/>
              <a:t>-</a:t>
            </a:r>
            <a:r>
              <a:rPr lang="en-US" dirty="0" smtClean="0"/>
              <a:t>It </a:t>
            </a:r>
            <a:r>
              <a:rPr lang="en-US" dirty="0"/>
              <a:t>has a measure that indicates the number of times the data was available out of all access attempts.</a:t>
            </a:r>
          </a:p>
          <a:p>
            <a:r>
              <a:rPr lang="en-US" dirty="0"/>
              <a:t>-</a:t>
            </a:r>
            <a:r>
              <a:rPr lang="en-US" dirty="0" smtClean="0"/>
              <a:t>one </a:t>
            </a:r>
            <a:r>
              <a:rPr lang="en-US" dirty="0"/>
              <a:t>indicating the number of single null values.</a:t>
            </a:r>
          </a:p>
          <a:p>
            <a:r>
              <a:rPr lang="en-US" dirty="0" smtClean="0"/>
              <a:t>-and </a:t>
            </a:r>
            <a:r>
              <a:rPr lang="en-US" dirty="0"/>
              <a:t>the other indicating the number of completely null rows.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1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-The </a:t>
            </a:r>
            <a:r>
              <a:rPr lang="it-IT" dirty="0"/>
              <a:t>second one </a:t>
            </a:r>
            <a:r>
              <a:rPr lang="it-IT" dirty="0" smtClean="0"/>
              <a:t>measures </a:t>
            </a:r>
            <a:r>
              <a:rPr lang="it-IT" dirty="0"/>
              <a:t>the presence of duplications. The presence of duplicated values means less confidence in consistency since updating those values requires updating all their </a:t>
            </a:r>
            <a:r>
              <a:rPr lang="it-IT" dirty="0" smtClean="0"/>
              <a:t>occurrences.</a:t>
            </a:r>
            <a:endParaRPr lang="it-IT" dirty="0"/>
          </a:p>
          <a:p>
            <a:r>
              <a:rPr lang="it-IT" dirty="0" smtClean="0"/>
              <a:t>-Sometimes </a:t>
            </a:r>
            <a:r>
              <a:rPr lang="it-IT" dirty="0"/>
              <a:t>data can contain wrongly decoded characters such as accented letters or other special symbols.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measure</a:t>
            </a:r>
            <a:r>
              <a:rPr lang="it-IT" dirty="0"/>
              <a:t> </a:t>
            </a:r>
            <a:r>
              <a:rPr lang="it-IT" dirty="0" err="1"/>
              <a:t>indicates</a:t>
            </a:r>
            <a:r>
              <a:rPr lang="it-IT" dirty="0"/>
              <a:t> the degree to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comprehensible</a:t>
            </a:r>
            <a:r>
              <a:rPr lang="it-IT" dirty="0"/>
              <a:t> symbols are </a:t>
            </a:r>
            <a:r>
              <a:rPr lang="it-IT" dirty="0" err="1"/>
              <a:t>used</a:t>
            </a:r>
            <a:r>
              <a:rPr lang="it-IT" dirty="0"/>
              <a:t> in the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CTRL ALT TAB</a:t>
            </a:r>
          </a:p>
          <a:p>
            <a:endParaRPr lang="it-IT" dirty="0" smtClean="0"/>
          </a:p>
          <a:p>
            <a:r>
              <a:rPr lang="it-IT" dirty="0" smtClean="0"/>
              <a:t>START</a:t>
            </a:r>
            <a:r>
              <a:rPr lang="it-IT" baseline="0" dirty="0" smtClean="0"/>
              <a:t> 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7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7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4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-According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to the Open Definition, open data is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….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-The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benefits of open data are diverse and range from improved efficiency of public services, economic growth in the private sector to wider social welfare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.</a:t>
            </a:r>
            <a:endParaRPr lang="it-IT" dirty="0">
              <a:latin typeface="+mn-lt"/>
              <a:cs typeface="Arial" panose="020B0604020202020204" pitchFamily="34" charset="0"/>
            </a:endParaRPr>
          </a:p>
          <a:p>
            <a:r>
              <a:rPr lang="it-IT" dirty="0" smtClean="0">
                <a:latin typeface="+mn-lt"/>
                <a:cs typeface="Arial" panose="020B0604020202020204" pitchFamily="34" charset="0"/>
              </a:rPr>
              <a:t>-The </a:t>
            </a:r>
            <a:r>
              <a:rPr lang="it-IT" dirty="0">
                <a:latin typeface="+mn-lt"/>
                <a:cs typeface="Arial" panose="020B0604020202020204" pitchFamily="34" charset="0"/>
              </a:rPr>
              <a:t>European portal estimates that in 2020 alone, </a:t>
            </a:r>
            <a:r>
              <a:rPr lang="it-IT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open data </a:t>
            </a:r>
            <a:r>
              <a:rPr lang="it-IT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save</a:t>
            </a:r>
            <a:r>
              <a:rPr lang="it-IT" b="0" i="0" baseline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d up to </a:t>
            </a:r>
            <a:r>
              <a:rPr lang="it-IT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1.7 </a:t>
            </a:r>
            <a:r>
              <a:rPr lang="it-IT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bn euros in </a:t>
            </a:r>
            <a:r>
              <a:rPr lang="it-IT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costs for public administrations.</a:t>
            </a:r>
            <a:endParaRPr lang="en-US" b="0" i="0" dirty="0">
              <a:solidFill>
                <a:srgbClr val="000000"/>
              </a:solidFill>
              <a:effectLst/>
              <a:latin typeface="+mn-lt"/>
              <a:cs typeface="Arial" panose="020B0604020202020204" pitchFamily="34" charset="0"/>
            </a:endParaRPr>
          </a:p>
          <a:p>
            <a:r>
              <a:rPr lang="it-IT" dirty="0" smtClean="0"/>
              <a:t>-And </a:t>
            </a:r>
            <a:r>
              <a:rPr lang="it-IT" dirty="0"/>
              <a:t>now, to talk about open data in the public administration we move on to Italian Open Data and introduce dati.gov.it</a:t>
            </a:r>
            <a:endParaRPr lang="en-US" b="0" i="0" dirty="0">
              <a:solidFill>
                <a:srgbClr val="0000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39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-According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to the Open Definition, open data is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….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-The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benefits of open data are diverse and range from improved efficiency of public services, economic growth in the private sector to wider social welfare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.</a:t>
            </a:r>
            <a:endParaRPr lang="it-IT" dirty="0">
              <a:latin typeface="+mn-lt"/>
              <a:cs typeface="Arial" panose="020B0604020202020204" pitchFamily="34" charset="0"/>
            </a:endParaRPr>
          </a:p>
          <a:p>
            <a:r>
              <a:rPr lang="it-IT" dirty="0" smtClean="0">
                <a:latin typeface="+mn-lt"/>
                <a:cs typeface="Arial" panose="020B0604020202020204" pitchFamily="34" charset="0"/>
              </a:rPr>
              <a:t>-The </a:t>
            </a:r>
            <a:r>
              <a:rPr lang="it-IT" dirty="0">
                <a:latin typeface="+mn-lt"/>
                <a:cs typeface="Arial" panose="020B0604020202020204" pitchFamily="34" charset="0"/>
              </a:rPr>
              <a:t>European portal estimates that in 2020 alone, </a:t>
            </a:r>
            <a:r>
              <a:rPr lang="it-IT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open data saved public administrations 1.7 bn euros in costs</a:t>
            </a:r>
            <a:r>
              <a:rPr lang="it-IT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+mn-lt"/>
              <a:cs typeface="Arial" panose="020B0604020202020204" pitchFamily="34" charset="0"/>
            </a:endParaRPr>
          </a:p>
          <a:p>
            <a:r>
              <a:rPr lang="it-IT" dirty="0" smtClean="0"/>
              <a:t>-And </a:t>
            </a:r>
            <a:r>
              <a:rPr lang="it-IT" dirty="0"/>
              <a:t>now, to talk about open data in the public administration we move on to Italian Open Data and introduce dati.gov.it</a:t>
            </a:r>
            <a:endParaRPr lang="en-US" b="0" i="0" dirty="0">
              <a:solidFill>
                <a:srgbClr val="0000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97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-According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to the Open Definition, open data is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….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/>
            </a:r>
            <a:b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-The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benefits of open data are diverse and range from improved efficiency of public services, economic growth in the private sector to wider social welfare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.</a:t>
            </a:r>
            <a:endParaRPr lang="it-IT" dirty="0">
              <a:latin typeface="+mn-lt"/>
              <a:cs typeface="Arial" panose="020B0604020202020204" pitchFamily="34" charset="0"/>
            </a:endParaRPr>
          </a:p>
          <a:p>
            <a:r>
              <a:rPr lang="it-IT" dirty="0" smtClean="0">
                <a:latin typeface="+mn-lt"/>
                <a:cs typeface="Arial" panose="020B0604020202020204" pitchFamily="34" charset="0"/>
              </a:rPr>
              <a:t>-The </a:t>
            </a:r>
            <a:r>
              <a:rPr lang="it-IT" dirty="0">
                <a:latin typeface="+mn-lt"/>
                <a:cs typeface="Arial" panose="020B0604020202020204" pitchFamily="34" charset="0"/>
              </a:rPr>
              <a:t>European portal estimates that in 2020 alone, </a:t>
            </a:r>
            <a:r>
              <a:rPr lang="it-IT" b="0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open data saved public administrations 1.7 bn euros in costs</a:t>
            </a:r>
            <a:r>
              <a:rPr lang="it-IT" b="0" i="0" dirty="0" smtClean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+mn-lt"/>
              <a:cs typeface="Arial" panose="020B0604020202020204" pitchFamily="34" charset="0"/>
            </a:endParaRPr>
          </a:p>
          <a:p>
            <a:r>
              <a:rPr lang="it-IT" dirty="0" smtClean="0"/>
              <a:t>-And </a:t>
            </a:r>
            <a:r>
              <a:rPr lang="it-IT" dirty="0"/>
              <a:t>now, to talk about open data in the public administration we move on to Italian Open Data and introduce dati.gov.it</a:t>
            </a:r>
            <a:endParaRPr lang="en-US" b="0" i="0" dirty="0">
              <a:solidFill>
                <a:srgbClr val="0000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98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-While </a:t>
            </a:r>
            <a:r>
              <a:rPr lang="it-IT" dirty="0"/>
              <a:t>open data</a:t>
            </a:r>
            <a:r>
              <a:rPr lang="en-US" dirty="0"/>
              <a:t> promotes transparency and innovation, </a:t>
            </a:r>
            <a:r>
              <a:rPr lang="en-US" b="0" dirty="0"/>
              <a:t>its impact is only as strong as its quality</a:t>
            </a:r>
            <a:r>
              <a:rPr lang="it-IT" b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23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A54F-4369-4210-A827-B64631ACF1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38800" y="719333"/>
            <a:ext cx="6522800" cy="3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967" y="3938000"/>
            <a:ext cx="3282400" cy="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84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81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 idx="2"/>
          </p:nvPr>
        </p:nvSpPr>
        <p:spPr>
          <a:xfrm>
            <a:off x="2663633" y="1860701"/>
            <a:ext cx="3243200" cy="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663633" y="2566617"/>
            <a:ext cx="32420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3" hasCustomPrompt="1"/>
          </p:nvPr>
        </p:nvSpPr>
        <p:spPr>
          <a:xfrm>
            <a:off x="1234333" y="1955467"/>
            <a:ext cx="11584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4"/>
          </p:nvPr>
        </p:nvSpPr>
        <p:spPr>
          <a:xfrm>
            <a:off x="7810451" y="1868176"/>
            <a:ext cx="3243200" cy="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7810451" y="2569720"/>
            <a:ext cx="3243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 hasCustomPrompt="1"/>
          </p:nvPr>
        </p:nvSpPr>
        <p:spPr>
          <a:xfrm>
            <a:off x="6380480" y="1946587"/>
            <a:ext cx="1158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7"/>
          </p:nvPr>
        </p:nvSpPr>
        <p:spPr>
          <a:xfrm>
            <a:off x="2663619" y="4107657"/>
            <a:ext cx="3243200" cy="6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2663619" y="4813071"/>
            <a:ext cx="3243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9" hasCustomPrompt="1"/>
          </p:nvPr>
        </p:nvSpPr>
        <p:spPr>
          <a:xfrm>
            <a:off x="1234319" y="4198357"/>
            <a:ext cx="1158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ctrTitle" idx="13"/>
          </p:nvPr>
        </p:nvSpPr>
        <p:spPr>
          <a:xfrm>
            <a:off x="7810467" y="4106000"/>
            <a:ext cx="3243200" cy="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7810468" y="4813048"/>
            <a:ext cx="3243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5" hasCustomPrompt="1"/>
          </p:nvPr>
        </p:nvSpPr>
        <p:spPr>
          <a:xfrm>
            <a:off x="6380060" y="4198367"/>
            <a:ext cx="1159200" cy="135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78" name="Google Shape;78;p13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3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1971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938900" y="3363300"/>
            <a:ext cx="6302000" cy="12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2" hasCustomPrompt="1"/>
          </p:nvPr>
        </p:nvSpPr>
        <p:spPr>
          <a:xfrm>
            <a:off x="9851943" y="781492"/>
            <a:ext cx="1158400" cy="135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4841833" y="4623700"/>
            <a:ext cx="63032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5"/>
          <p:cNvCxnSpPr/>
          <p:nvPr/>
        </p:nvCxnSpPr>
        <p:spPr>
          <a:xfrm rot="10800000">
            <a:off x="0" y="1002200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92" name="Google Shape;92;p15"/>
          <p:cNvCxnSpPr/>
          <p:nvPr/>
        </p:nvCxnSpPr>
        <p:spPr>
          <a:xfrm>
            <a:off x="6251600" y="6138667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1597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1052567" y="2574400"/>
            <a:ext cx="4938000" cy="2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2" hasCustomPrompt="1"/>
          </p:nvPr>
        </p:nvSpPr>
        <p:spPr>
          <a:xfrm>
            <a:off x="1244967" y="1047200"/>
            <a:ext cx="1158400" cy="135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1052967" y="5091233"/>
            <a:ext cx="49372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6"/>
          <p:cNvCxnSpPr/>
          <p:nvPr/>
        </p:nvCxnSpPr>
        <p:spPr>
          <a:xfrm>
            <a:off x="6251600" y="6138667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98" name="Google Shape;98;p16"/>
          <p:cNvCxnSpPr/>
          <p:nvPr/>
        </p:nvCxnSpPr>
        <p:spPr>
          <a:xfrm>
            <a:off x="3883351" y="-5216733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>
            <a:off x="4855133" y="-3830100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5826917" y="-5216733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33386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851216" y="850033"/>
            <a:ext cx="628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>
            <a:off x="2425927" y="734633"/>
            <a:ext cx="1158400" cy="135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3851200" y="1972433"/>
            <a:ext cx="62912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256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5458400" y="2591633"/>
            <a:ext cx="5145200" cy="9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5458400" y="3552033"/>
            <a:ext cx="5145200" cy="20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8"/>
          <p:cNvGrpSpPr/>
          <p:nvPr/>
        </p:nvGrpSpPr>
        <p:grpSpPr>
          <a:xfrm>
            <a:off x="7904752" y="155867"/>
            <a:ext cx="7404633" cy="1943567"/>
            <a:chOff x="5928563" y="269300"/>
            <a:chExt cx="5553475" cy="1457675"/>
          </a:xfrm>
        </p:grpSpPr>
        <p:cxnSp>
          <p:nvCxnSpPr>
            <p:cNvPr id="109" name="Google Shape;109;p18"/>
            <p:cNvCxnSpPr/>
            <p:nvPr/>
          </p:nvCxnSpPr>
          <p:spPr>
            <a:xfrm>
              <a:off x="9225288" y="-529775"/>
              <a:ext cx="0" cy="451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" name="Google Shape;110;p18"/>
            <p:cNvCxnSpPr/>
            <p:nvPr/>
          </p:nvCxnSpPr>
          <p:spPr>
            <a:xfrm>
              <a:off x="8185313" y="-1258612"/>
              <a:ext cx="0" cy="451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" name="Google Shape;111;p18"/>
            <p:cNvCxnSpPr/>
            <p:nvPr/>
          </p:nvCxnSpPr>
          <p:spPr>
            <a:xfrm>
              <a:off x="9225288" y="-1987450"/>
              <a:ext cx="0" cy="451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12" name="Google Shape;112;p18"/>
          <p:cNvCxnSpPr/>
          <p:nvPr/>
        </p:nvCxnSpPr>
        <p:spPr>
          <a:xfrm rot="5400000">
            <a:off x="-2529267" y="8328667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719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950967" y="1365967"/>
            <a:ext cx="5135600" cy="10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950967" y="2374800"/>
            <a:ext cx="5135600" cy="1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9"/>
          <p:cNvCxnSpPr/>
          <p:nvPr/>
        </p:nvCxnSpPr>
        <p:spPr>
          <a:xfrm rot="10800000">
            <a:off x="-1961067" y="719633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6251600" y="6565400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8" name="Google Shape;118;p19"/>
          <p:cNvCxnSpPr/>
          <p:nvPr/>
        </p:nvCxnSpPr>
        <p:spPr>
          <a:xfrm rot="10800000">
            <a:off x="1823151" y="5925367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9"/>
          <p:cNvCxnSpPr/>
          <p:nvPr/>
        </p:nvCxnSpPr>
        <p:spPr>
          <a:xfrm rot="10800000">
            <a:off x="2794933" y="4538733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9"/>
          <p:cNvCxnSpPr/>
          <p:nvPr/>
        </p:nvCxnSpPr>
        <p:spPr>
          <a:xfrm rot="10800000">
            <a:off x="3766717" y="5925367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0143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51000" y="597408"/>
            <a:ext cx="10290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1354700" y="5249333"/>
            <a:ext cx="9614400" cy="8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4" name="Google Shape;124;p20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20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89149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50976" y="597408"/>
            <a:ext cx="10290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2010317" y="3043567"/>
            <a:ext cx="4816000" cy="1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21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21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8166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950976" y="597408"/>
            <a:ext cx="10290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>
            <a:off x="5086267" y="3038567"/>
            <a:ext cx="4816000" cy="1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22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4803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50976" y="2145792"/>
            <a:ext cx="61204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50976" y="3145536"/>
            <a:ext cx="6120400" cy="2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2400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9" name="Google Shape;19;p4"/>
          <p:cNvCxnSpPr/>
          <p:nvPr/>
        </p:nvCxnSpPr>
        <p:spPr>
          <a:xfrm rot="10800000">
            <a:off x="473451" y="840000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20;p4"/>
          <p:cNvCxnSpPr/>
          <p:nvPr/>
        </p:nvCxnSpPr>
        <p:spPr>
          <a:xfrm>
            <a:off x="6251600" y="694233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1" name="Google Shape;21;p4"/>
          <p:cNvGrpSpPr/>
          <p:nvPr/>
        </p:nvGrpSpPr>
        <p:grpSpPr>
          <a:xfrm>
            <a:off x="7948551" y="2196568"/>
            <a:ext cx="1943567" cy="7404633"/>
            <a:chOff x="5961413" y="1647425"/>
            <a:chExt cx="1457675" cy="5553475"/>
          </a:xfrm>
        </p:grpSpPr>
        <p:cxnSp>
          <p:nvCxnSpPr>
            <p:cNvPr id="22" name="Google Shape;22;p4"/>
            <p:cNvCxnSpPr/>
            <p:nvPr/>
          </p:nvCxnSpPr>
          <p:spPr>
            <a:xfrm rot="10800000">
              <a:off x="6690250" y="1647425"/>
              <a:ext cx="0" cy="451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23;p4"/>
            <p:cNvCxnSpPr/>
            <p:nvPr/>
          </p:nvCxnSpPr>
          <p:spPr>
            <a:xfrm rot="10800000">
              <a:off x="7419088" y="2687400"/>
              <a:ext cx="0" cy="451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24;p4"/>
            <p:cNvCxnSpPr/>
            <p:nvPr/>
          </p:nvCxnSpPr>
          <p:spPr>
            <a:xfrm rot="10800000">
              <a:off x="5961413" y="2687400"/>
              <a:ext cx="0" cy="451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65935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791433" y="1271900"/>
            <a:ext cx="6449600" cy="9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4787833" y="2156633"/>
            <a:ext cx="6453200" cy="24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23"/>
          <p:cNvCxnSpPr/>
          <p:nvPr/>
        </p:nvCxnSpPr>
        <p:spPr>
          <a:xfrm>
            <a:off x="6259700" y="5389429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0" name="Google Shape;140;p23"/>
          <p:cNvCxnSpPr/>
          <p:nvPr/>
        </p:nvCxnSpPr>
        <p:spPr>
          <a:xfrm rot="10800000">
            <a:off x="1629317" y="2105952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3"/>
          <p:cNvCxnSpPr/>
          <p:nvPr/>
        </p:nvCxnSpPr>
        <p:spPr>
          <a:xfrm rot="10800000">
            <a:off x="2601100" y="719319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23"/>
          <p:cNvCxnSpPr/>
          <p:nvPr/>
        </p:nvCxnSpPr>
        <p:spPr>
          <a:xfrm rot="10800000">
            <a:off x="3572884" y="2105952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5710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963168" y="597408"/>
            <a:ext cx="10278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1"/>
          </p:nvPr>
        </p:nvSpPr>
        <p:spPr>
          <a:xfrm>
            <a:off x="963167" y="1913467"/>
            <a:ext cx="4512000" cy="3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46" name="Google Shape;146;p24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24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26069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90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 idx="2"/>
          </p:nvPr>
        </p:nvSpPr>
        <p:spPr>
          <a:xfrm>
            <a:off x="1618251" y="3460633"/>
            <a:ext cx="40964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3"/>
          </p:nvPr>
        </p:nvSpPr>
        <p:spPr>
          <a:xfrm>
            <a:off x="6477351" y="3460633"/>
            <a:ext cx="40964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subTitle" idx="1"/>
          </p:nvPr>
        </p:nvSpPr>
        <p:spPr>
          <a:xfrm>
            <a:off x="6477351" y="4205833"/>
            <a:ext cx="4096400" cy="1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4"/>
          </p:nvPr>
        </p:nvSpPr>
        <p:spPr>
          <a:xfrm>
            <a:off x="1618251" y="4205833"/>
            <a:ext cx="40964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4" name="Google Shape;154;p25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5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02168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5682800" y="1636900"/>
            <a:ext cx="5549200" cy="4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2"/>
          </p:nvPr>
        </p:nvSpPr>
        <p:spPr>
          <a:xfrm>
            <a:off x="960000" y="1636900"/>
            <a:ext cx="4722800" cy="4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cxnSp>
        <p:nvCxnSpPr>
          <p:cNvPr id="160" name="Google Shape;160;p26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6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28806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90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2"/>
          </p:nvPr>
        </p:nvSpPr>
        <p:spPr>
          <a:xfrm>
            <a:off x="959835" y="4459767"/>
            <a:ext cx="3462400" cy="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1"/>
          </p:nvPr>
        </p:nvSpPr>
        <p:spPr>
          <a:xfrm>
            <a:off x="959835" y="5065860"/>
            <a:ext cx="3462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3"/>
          </p:nvPr>
        </p:nvSpPr>
        <p:spPr>
          <a:xfrm>
            <a:off x="4365800" y="2992211"/>
            <a:ext cx="3460400" cy="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4"/>
          </p:nvPr>
        </p:nvSpPr>
        <p:spPr>
          <a:xfrm>
            <a:off x="4364716" y="3598304"/>
            <a:ext cx="3462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5"/>
          </p:nvPr>
        </p:nvSpPr>
        <p:spPr>
          <a:xfrm>
            <a:off x="7769597" y="4459767"/>
            <a:ext cx="3462400" cy="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6"/>
          </p:nvPr>
        </p:nvSpPr>
        <p:spPr>
          <a:xfrm>
            <a:off x="7769597" y="5065860"/>
            <a:ext cx="3462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7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022708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90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2"/>
          </p:nvPr>
        </p:nvSpPr>
        <p:spPr>
          <a:xfrm>
            <a:off x="3626083" y="1742367"/>
            <a:ext cx="6303200" cy="6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3626083" y="2385167"/>
            <a:ext cx="6303200" cy="47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title" idx="3"/>
          </p:nvPr>
        </p:nvSpPr>
        <p:spPr>
          <a:xfrm>
            <a:off x="3626083" y="4986871"/>
            <a:ext cx="6303200" cy="64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4"/>
          </p:nvPr>
        </p:nvSpPr>
        <p:spPr>
          <a:xfrm>
            <a:off x="3626083" y="5632867"/>
            <a:ext cx="6303200" cy="47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 idx="5"/>
          </p:nvPr>
        </p:nvSpPr>
        <p:spPr>
          <a:xfrm>
            <a:off x="3626083" y="3364315"/>
            <a:ext cx="63032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6"/>
          </p:nvPr>
        </p:nvSpPr>
        <p:spPr>
          <a:xfrm>
            <a:off x="3626083" y="4010315"/>
            <a:ext cx="63008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0" name="Google Shape;180;p28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28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74557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90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2"/>
          </p:nvPr>
        </p:nvSpPr>
        <p:spPr>
          <a:xfrm>
            <a:off x="3209192" y="3391267"/>
            <a:ext cx="27920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3209192" y="3844808"/>
            <a:ext cx="2792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3"/>
          </p:nvPr>
        </p:nvSpPr>
        <p:spPr>
          <a:xfrm>
            <a:off x="6190808" y="3391600"/>
            <a:ext cx="27920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4"/>
          </p:nvPr>
        </p:nvSpPr>
        <p:spPr>
          <a:xfrm>
            <a:off x="6190808" y="3843875"/>
            <a:ext cx="2792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5"/>
          </p:nvPr>
        </p:nvSpPr>
        <p:spPr>
          <a:xfrm>
            <a:off x="950967" y="4840833"/>
            <a:ext cx="2793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6"/>
          </p:nvPr>
        </p:nvSpPr>
        <p:spPr>
          <a:xfrm>
            <a:off x="951567" y="5288051"/>
            <a:ext cx="27920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7"/>
          </p:nvPr>
        </p:nvSpPr>
        <p:spPr>
          <a:xfrm>
            <a:off x="8441585" y="4859600"/>
            <a:ext cx="27920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8"/>
          </p:nvPr>
        </p:nvSpPr>
        <p:spPr>
          <a:xfrm>
            <a:off x="8441585" y="5306667"/>
            <a:ext cx="2792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29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29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194" name="Google Shape;194;p29"/>
          <p:cNvGrpSpPr/>
          <p:nvPr/>
        </p:nvGrpSpPr>
        <p:grpSpPr>
          <a:xfrm>
            <a:off x="5119685" y="5025667"/>
            <a:ext cx="1943567" cy="6591833"/>
            <a:chOff x="3839763" y="3769250"/>
            <a:chExt cx="1457675" cy="4943875"/>
          </a:xfrm>
        </p:grpSpPr>
        <p:cxnSp>
          <p:nvCxnSpPr>
            <p:cNvPr id="195" name="Google Shape;195;p29"/>
            <p:cNvCxnSpPr/>
            <p:nvPr/>
          </p:nvCxnSpPr>
          <p:spPr>
            <a:xfrm rot="10800000">
              <a:off x="3839763" y="4199625"/>
              <a:ext cx="0" cy="451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6" name="Google Shape;196;p29"/>
            <p:cNvCxnSpPr/>
            <p:nvPr/>
          </p:nvCxnSpPr>
          <p:spPr>
            <a:xfrm rot="10800000">
              <a:off x="4568600" y="3769250"/>
              <a:ext cx="0" cy="451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7" name="Google Shape;197;p29"/>
            <p:cNvCxnSpPr/>
            <p:nvPr/>
          </p:nvCxnSpPr>
          <p:spPr>
            <a:xfrm rot="10800000">
              <a:off x="5297438" y="4199625"/>
              <a:ext cx="0" cy="451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23273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90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2"/>
          </p:nvPr>
        </p:nvSpPr>
        <p:spPr>
          <a:xfrm>
            <a:off x="950584" y="2247400"/>
            <a:ext cx="3426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950584" y="2827179"/>
            <a:ext cx="34260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3"/>
          </p:nvPr>
        </p:nvSpPr>
        <p:spPr>
          <a:xfrm>
            <a:off x="4383000" y="2247400"/>
            <a:ext cx="3426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"/>
          </p:nvPr>
        </p:nvSpPr>
        <p:spPr>
          <a:xfrm>
            <a:off x="4383000" y="2822633"/>
            <a:ext cx="3426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 idx="5"/>
          </p:nvPr>
        </p:nvSpPr>
        <p:spPr>
          <a:xfrm>
            <a:off x="950584" y="4450080"/>
            <a:ext cx="34260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6"/>
          </p:nvPr>
        </p:nvSpPr>
        <p:spPr>
          <a:xfrm>
            <a:off x="950600" y="5031631"/>
            <a:ext cx="34260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7"/>
          </p:nvPr>
        </p:nvSpPr>
        <p:spPr>
          <a:xfrm>
            <a:off x="4383000" y="4450080"/>
            <a:ext cx="34260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8"/>
          </p:nvPr>
        </p:nvSpPr>
        <p:spPr>
          <a:xfrm>
            <a:off x="4383007" y="5027103"/>
            <a:ext cx="3426000" cy="8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title" idx="9"/>
          </p:nvPr>
        </p:nvSpPr>
        <p:spPr>
          <a:xfrm>
            <a:off x="7811411" y="2247392"/>
            <a:ext cx="3426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3"/>
          </p:nvPr>
        </p:nvSpPr>
        <p:spPr>
          <a:xfrm>
            <a:off x="7811411" y="2822633"/>
            <a:ext cx="34260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 idx="14"/>
          </p:nvPr>
        </p:nvSpPr>
        <p:spPr>
          <a:xfrm>
            <a:off x="7811411" y="4450149"/>
            <a:ext cx="34260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ubTitle" idx="15"/>
          </p:nvPr>
        </p:nvSpPr>
        <p:spPr>
          <a:xfrm>
            <a:off x="7811409" y="5027103"/>
            <a:ext cx="3426000" cy="8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2" name="Google Shape;212;p30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30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2994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 hasCustomPrompt="1"/>
          </p:nvPr>
        </p:nvSpPr>
        <p:spPr>
          <a:xfrm>
            <a:off x="5705900" y="1760967"/>
            <a:ext cx="5535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5705900" y="2688851"/>
            <a:ext cx="55352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title" idx="2" hasCustomPrompt="1"/>
          </p:nvPr>
        </p:nvSpPr>
        <p:spPr>
          <a:xfrm>
            <a:off x="5705900" y="4285881"/>
            <a:ext cx="5535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3"/>
          </p:nvPr>
        </p:nvSpPr>
        <p:spPr>
          <a:xfrm>
            <a:off x="5710300" y="5217533"/>
            <a:ext cx="55308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 idx="4" hasCustomPrompt="1"/>
          </p:nvPr>
        </p:nvSpPr>
        <p:spPr>
          <a:xfrm>
            <a:off x="964800" y="1047100"/>
            <a:ext cx="3573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5"/>
          </p:nvPr>
        </p:nvSpPr>
        <p:spPr>
          <a:xfrm>
            <a:off x="964800" y="1978304"/>
            <a:ext cx="35732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cxnSp>
        <p:nvCxnSpPr>
          <p:cNvPr id="221" name="Google Shape;221;p31"/>
          <p:cNvCxnSpPr/>
          <p:nvPr/>
        </p:nvCxnSpPr>
        <p:spPr>
          <a:xfrm>
            <a:off x="6259700" y="715829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7456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 hasCustomPrompt="1"/>
          </p:nvPr>
        </p:nvSpPr>
        <p:spPr>
          <a:xfrm>
            <a:off x="1785733" y="2436343"/>
            <a:ext cx="18288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1251333" y="5124885"/>
            <a:ext cx="2897600" cy="1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"/>
          </p:nvPr>
        </p:nvSpPr>
        <p:spPr>
          <a:xfrm>
            <a:off x="1251333" y="3901019"/>
            <a:ext cx="2897600" cy="11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title" idx="3" hasCustomPrompt="1"/>
          </p:nvPr>
        </p:nvSpPr>
        <p:spPr>
          <a:xfrm>
            <a:off x="5181600" y="2436343"/>
            <a:ext cx="18288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4"/>
          </p:nvPr>
        </p:nvSpPr>
        <p:spPr>
          <a:xfrm>
            <a:off x="4647200" y="5124885"/>
            <a:ext cx="2897600" cy="1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5"/>
          </p:nvPr>
        </p:nvSpPr>
        <p:spPr>
          <a:xfrm>
            <a:off x="4647200" y="3900885"/>
            <a:ext cx="2897600" cy="11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title" idx="6" hasCustomPrompt="1"/>
          </p:nvPr>
        </p:nvSpPr>
        <p:spPr>
          <a:xfrm>
            <a:off x="8577467" y="2436343"/>
            <a:ext cx="18288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7"/>
          </p:nvPr>
        </p:nvSpPr>
        <p:spPr>
          <a:xfrm>
            <a:off x="8043067" y="5124885"/>
            <a:ext cx="2897600" cy="1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8"/>
          </p:nvPr>
        </p:nvSpPr>
        <p:spPr>
          <a:xfrm>
            <a:off x="8043067" y="3900885"/>
            <a:ext cx="2897600" cy="11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90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cxnSp>
        <p:nvCxnSpPr>
          <p:cNvPr id="233" name="Google Shape;233;p32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811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90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3264879" y="4698381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590028" y="2607581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3264867" y="4161563"/>
            <a:ext cx="33408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590028" y="2070763"/>
            <a:ext cx="3340800" cy="6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 rot="10800000">
            <a:off x="7828817" y="6156785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32;p5"/>
          <p:cNvCxnSpPr/>
          <p:nvPr/>
        </p:nvCxnSpPr>
        <p:spPr>
          <a:xfrm rot="10800000">
            <a:off x="8800600" y="4770152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33;p5"/>
          <p:cNvCxnSpPr/>
          <p:nvPr/>
        </p:nvCxnSpPr>
        <p:spPr>
          <a:xfrm rot="10800000">
            <a:off x="9772384" y="6156785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34;p5"/>
          <p:cNvCxnSpPr/>
          <p:nvPr/>
        </p:nvCxnSpPr>
        <p:spPr>
          <a:xfrm>
            <a:off x="1087017" y="-5311533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35;p5"/>
          <p:cNvCxnSpPr/>
          <p:nvPr/>
        </p:nvCxnSpPr>
        <p:spPr>
          <a:xfrm>
            <a:off x="2058800" y="-3924900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3030584" y="-5311533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80340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6519333" y="804667"/>
            <a:ext cx="47216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8666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7129900" y="2236267"/>
            <a:ext cx="41104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8" name="Google Shape;238;p33"/>
          <p:cNvCxnSpPr/>
          <p:nvPr/>
        </p:nvCxnSpPr>
        <p:spPr>
          <a:xfrm rot="5400000">
            <a:off x="8733833" y="3887796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 rot="10800000">
            <a:off x="-536233" y="1005363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40" name="Google Shape;240;p33"/>
          <p:cNvSpPr txBox="1"/>
          <p:nvPr/>
        </p:nvSpPr>
        <p:spPr>
          <a:xfrm>
            <a:off x="7129900" y="5188434"/>
            <a:ext cx="4000000" cy="912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</a:t>
            </a:r>
            <a:r>
              <a:rPr lang="en" sz="13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1333" b="1" u="sng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1570306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34"/>
          <p:cNvCxnSpPr/>
          <p:nvPr/>
        </p:nvCxnSpPr>
        <p:spPr>
          <a:xfrm>
            <a:off x="6251600" y="367633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3" name="Google Shape;243;p34"/>
          <p:cNvCxnSpPr/>
          <p:nvPr/>
        </p:nvCxnSpPr>
        <p:spPr>
          <a:xfrm rot="10800000">
            <a:off x="0" y="6539167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89689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 _ Ap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5988862-B47E-48D4-9426-E775261B7C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11071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FA2C98-6DE1-4D78-AE6F-0BAAE6E1D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6" y="5410097"/>
            <a:ext cx="2166253" cy="952603"/>
          </a:xfrm>
          <a:prstGeom prst="rect">
            <a:avLst/>
          </a:prstGeom>
        </p:spPr>
      </p:pic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5BB8A5A3-9EC2-4C88-8FAC-05F96F00D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2817" y="888227"/>
            <a:ext cx="5040000" cy="3024000"/>
          </a:xfrm>
          <a:prstGeom prst="rect">
            <a:avLst/>
          </a:prstGeom>
        </p:spPr>
        <p:txBody>
          <a:bodyPr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95F7323E-8285-4667-83C4-2BED21A6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2413" y="4249739"/>
            <a:ext cx="5040312" cy="100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 dirty="0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231563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900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40;p6"/>
          <p:cNvCxnSpPr/>
          <p:nvPr/>
        </p:nvCxnSpPr>
        <p:spPr>
          <a:xfrm>
            <a:off x="11239400" y="975167"/>
            <a:ext cx="943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465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8945200" cy="9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0967" y="1683333"/>
            <a:ext cx="4688400" cy="3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44" name="Google Shape;44;p7"/>
          <p:cNvCxnSpPr/>
          <p:nvPr/>
        </p:nvCxnSpPr>
        <p:spPr>
          <a:xfrm>
            <a:off x="6251600" y="361340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5" name="Google Shape;45;p7"/>
          <p:cNvCxnSpPr/>
          <p:nvPr/>
        </p:nvCxnSpPr>
        <p:spPr>
          <a:xfrm rot="10800000">
            <a:off x="1185517" y="3508685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5450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5850800" cy="23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9911067" y="370033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9" name="Google Shape;49;p8"/>
          <p:cNvCxnSpPr/>
          <p:nvPr/>
        </p:nvCxnSpPr>
        <p:spPr>
          <a:xfrm rot="5400000">
            <a:off x="-2529267" y="5991867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2913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45517" y="1820951"/>
            <a:ext cx="6900800" cy="21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47717" y="3969051"/>
            <a:ext cx="68964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475400" y="0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54;p9"/>
          <p:cNvCxnSpPr/>
          <p:nvPr/>
        </p:nvCxnSpPr>
        <p:spPr>
          <a:xfrm rot="10800000">
            <a:off x="11716417" y="840000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4825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951000" y="719833"/>
            <a:ext cx="10290000" cy="9684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809BCE">
                  <a:alpha val="26666"/>
                </a:srgbClr>
              </a:gs>
              <a:gs pos="100000">
                <a:srgbClr val="A8BCE0">
                  <a:alpha val="27058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8" name="Google Shape;58;p10"/>
          <p:cNvCxnSpPr/>
          <p:nvPr/>
        </p:nvCxnSpPr>
        <p:spPr>
          <a:xfrm>
            <a:off x="3125833" y="351661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9" name="Google Shape;59;p10"/>
          <p:cNvCxnSpPr/>
          <p:nvPr/>
        </p:nvCxnSpPr>
        <p:spPr>
          <a:xfrm>
            <a:off x="3125833" y="6506328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954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552200" y="2342467"/>
            <a:ext cx="9087600" cy="1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554400" y="4035000"/>
            <a:ext cx="90832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97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32644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5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hemeOverride" Target="../theme/themeOverr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magine 5">
            <a:extLst>
              <a:ext uri="{FF2B5EF4-FFF2-40B4-BE49-F238E27FC236}">
                <a16:creationId xmlns:a16="http://schemas.microsoft.com/office/drawing/2014/main" id="{E7FA2C98-6DE1-4D78-AE6F-0BAAE6E1D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79" y="5023320"/>
            <a:ext cx="3085181" cy="1356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8" name="Google Shape;258;p39"/>
          <p:cNvSpPr txBox="1">
            <a:spLocks noGrp="1"/>
          </p:cNvSpPr>
          <p:nvPr>
            <p:ph type="subTitle" idx="1"/>
          </p:nvPr>
        </p:nvSpPr>
        <p:spPr>
          <a:xfrm>
            <a:off x="950966" y="3938000"/>
            <a:ext cx="5510793" cy="244201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</a:rPr>
              <a:t/>
            </a:r>
            <a:br>
              <a:rPr lang="e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</a:rPr>
            </a:b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  <a:sym typeface="Poppins SemiBold"/>
              </a:rPr>
              <a:t>Candidate: Kristi Gjerko</a:t>
            </a:r>
            <a:b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  <a:sym typeface="Poppins SemiBold"/>
              </a:rPr>
            </a:b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  <a:sym typeface="Poppins SemiBold"/>
              </a:rPr>
              <a:t/>
            </a:r>
            <a:b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  <a:sym typeface="Poppins SemiBold"/>
              </a:rPr>
            </a:b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  <a:sym typeface="Poppins SemiBold"/>
              </a:rPr>
              <a:t>Supervisors:  Prof. Antonio Vetrò</a:t>
            </a:r>
            <a:b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  <a:sym typeface="Poppins SemiBold"/>
              </a:rPr>
            </a:br>
            <a:r>
              <a:rPr lang="it-IT" sz="2200" dirty="0" err="1">
                <a:solidFill>
                  <a:srgbClr val="819CCF"/>
                </a:solidFill>
                <a:latin typeface="Poppins" panose="020B0604020202020204" charset="0"/>
                <a:cs typeface="Poppins" panose="020B0604020202020204" charset="0"/>
                <a:sym typeface="Poppins SemiBold"/>
              </a:rPr>
              <a:t>Supervisors</a:t>
            </a:r>
            <a:r>
              <a:rPr lang="it-IT" sz="2200" dirty="0">
                <a:solidFill>
                  <a:srgbClr val="819CCF"/>
                </a:solidFill>
                <a:latin typeface="Poppins" panose="020B0604020202020204" charset="0"/>
                <a:cs typeface="Poppins" panose="020B0604020202020204" charset="0"/>
                <a:sym typeface="Poppins SemiBold"/>
              </a:rPr>
              <a:t>:  </a:t>
            </a: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  <a:sym typeface="Poppins SemiBold"/>
              </a:rPr>
              <a:t>Prof. Marco Torchiano</a:t>
            </a:r>
            <a:b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  <a:sym typeface="Poppins SemiBold"/>
              </a:rPr>
            </a:b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  <a:sym typeface="Poppins SemiBold"/>
              </a:rPr>
              <a:t/>
            </a:r>
            <a:b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  <a:sym typeface="Poppins SemiBold"/>
              </a:rPr>
            </a:b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  <a:sym typeface="Poppins SemiBold"/>
              </a:rPr>
              <a:t>A.Y. 2023-2024</a:t>
            </a:r>
            <a:endParaRPr lang="it-IT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 charset="0"/>
              <a:cs typeface="Poppins" panose="020B0604020202020204" charset="0"/>
            </a:endParaRPr>
          </a:p>
          <a:p>
            <a:pPr marL="0" indent="0"/>
            <a:endParaRPr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 charset="0"/>
              <a:cs typeface="Poppins" panose="020B0604020202020204" charset="0"/>
            </a:endParaRPr>
          </a:p>
        </p:txBody>
      </p:sp>
      <p:cxnSp>
        <p:nvCxnSpPr>
          <p:cNvPr id="260" name="Google Shape;260;p39"/>
          <p:cNvCxnSpPr/>
          <p:nvPr/>
        </p:nvCxnSpPr>
        <p:spPr>
          <a:xfrm>
            <a:off x="6242533" y="1303833"/>
            <a:ext cx="5940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9" name="Google Shape;259;p39"/>
          <p:cNvCxnSpPr/>
          <p:nvPr/>
        </p:nvCxnSpPr>
        <p:spPr>
          <a:xfrm>
            <a:off x="456951" y="15733"/>
            <a:ext cx="0" cy="601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258;p39"/>
          <p:cNvSpPr txBox="1">
            <a:spLocks/>
          </p:cNvSpPr>
          <p:nvPr/>
        </p:nvSpPr>
        <p:spPr>
          <a:xfrm>
            <a:off x="7378700" y="767241"/>
            <a:ext cx="3670313" cy="53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sh"/>
              <a:buNone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ctr" defTabSz="1219170">
              <a:buClr>
                <a:srgbClr val="FFFFFF"/>
              </a:buClr>
            </a:pPr>
            <a:r>
              <a:rPr lang="it-IT" sz="2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 charset="0"/>
                <a:cs typeface="Poppins" panose="020B0604020202020204" charset="0"/>
              </a:rPr>
              <a:t>Master’s Degree Thesis</a:t>
            </a:r>
          </a:p>
        </p:txBody>
      </p:sp>
      <p:sp>
        <p:nvSpPr>
          <p:cNvPr id="257" name="Google Shape;257;p39"/>
          <p:cNvSpPr txBox="1">
            <a:spLocks noGrp="1"/>
          </p:cNvSpPr>
          <p:nvPr>
            <p:ph type="ctrTitle"/>
          </p:nvPr>
        </p:nvSpPr>
        <p:spPr>
          <a:xfrm>
            <a:off x="938799" y="719333"/>
            <a:ext cx="8857580" cy="321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</a:t>
            </a:r>
            <a:br>
              <a:rPr lang="en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</a:br>
            <a:r>
              <a:rPr lang="en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analysis</a:t>
            </a:r>
            <a:r>
              <a:rPr lang="en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of Italian</a:t>
            </a:r>
            <a:br>
              <a:rPr lang="en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</a:br>
            <a:r>
              <a:rPr lang="en" sz="7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open data quality</a:t>
            </a:r>
            <a:endParaRPr sz="7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6078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Title">
            <a:extLst>
              <a:ext uri="{FF2B5EF4-FFF2-40B4-BE49-F238E27FC236}">
                <a16:creationId xmlns:a16="http://schemas.microsoft.com/office/drawing/2014/main" id="{09A7BB3F-1615-6F3D-ABC3-321F4CE5FDD2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</a:t>
            </a:r>
            <a:r>
              <a:rPr lang="it-IT" sz="32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analysis</a:t>
            </a:r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of </a:t>
            </a:r>
            <a:r>
              <a:rPr lang="it-IT" sz="32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Italian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open data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quality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BCAA924-1F64-FFF7-C5B0-6896B3AB1A5F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108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021AB-281A-405C-EA9A-8B932CAED6E7}"/>
              </a:ext>
            </a:extLst>
          </p:cNvPr>
          <p:cNvSpPr txBox="1"/>
          <p:nvPr/>
        </p:nvSpPr>
        <p:spPr>
          <a:xfrm>
            <a:off x="823543" y="1758436"/>
            <a:ext cx="1054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a tool to conduct a massive evaluation and analysis of data quality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D9AED-F884-A858-397D-DA81529942F0}"/>
              </a:ext>
            </a:extLst>
          </p:cNvPr>
          <p:cNvSpPr txBox="1"/>
          <p:nvPr/>
        </p:nvSpPr>
        <p:spPr>
          <a:xfrm>
            <a:off x="823543" y="2565253"/>
            <a:ext cx="1054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fully automated and large scale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6427D-B37D-8DF4-CB59-8ED18D682F05}"/>
              </a:ext>
            </a:extLst>
          </p:cNvPr>
          <p:cNvSpPr txBox="1"/>
          <p:nvPr/>
        </p:nvSpPr>
        <p:spPr>
          <a:xfrm>
            <a:off x="823543" y="3141237"/>
            <a:ext cx="1054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continuous monitoring and integration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04BDE-B5CF-1913-FB3C-057D027AC76E}"/>
              </a:ext>
            </a:extLst>
          </p:cNvPr>
          <p:cNvSpPr txBox="1"/>
          <p:nvPr/>
        </p:nvSpPr>
        <p:spPr>
          <a:xfrm>
            <a:off x="823543" y="3717221"/>
            <a:ext cx="1054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interactive analytic dashboards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D07EC-D5D1-F919-A9F1-58F941A271CF}"/>
              </a:ext>
            </a:extLst>
          </p:cNvPr>
          <p:cNvSpPr txBox="1"/>
          <p:nvPr/>
        </p:nvSpPr>
        <p:spPr>
          <a:xfrm>
            <a:off x="609598" y="4358154"/>
            <a:ext cx="416632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 quality measures</a:t>
            </a:r>
            <a:endParaRPr lang="it-IT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F2BC1-1DEF-F99D-185D-43A4A1736BFE}"/>
              </a:ext>
            </a:extLst>
          </p:cNvPr>
          <p:cNvSpPr txBox="1"/>
          <p:nvPr/>
        </p:nvSpPr>
        <p:spPr>
          <a:xfrm>
            <a:off x="4012836" y="5057522"/>
            <a:ext cx="4166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30k+ 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evaluated files</a:t>
            </a:r>
            <a:endParaRPr lang="it-IT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ABD83-7159-3024-4509-F6658E4A3EF4}"/>
              </a:ext>
            </a:extLst>
          </p:cNvPr>
          <p:cNvSpPr txBox="1"/>
          <p:nvPr/>
        </p:nvSpPr>
        <p:spPr>
          <a:xfrm>
            <a:off x="7553725" y="5765408"/>
            <a:ext cx="4166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60k+ 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discovered files</a:t>
            </a:r>
            <a:endParaRPr lang="it-IT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0957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Title">
            <a:extLst>
              <a:ext uri="{FF2B5EF4-FFF2-40B4-BE49-F238E27FC236}">
                <a16:creationId xmlns:a16="http://schemas.microsoft.com/office/drawing/2014/main" id="{8BF2AB54-6EB9-6A31-D5F5-F8AF7360642C}"/>
              </a:ext>
            </a:extLst>
          </p:cNvPr>
          <p:cNvSpPr txBox="1">
            <a:spLocks/>
          </p:cNvSpPr>
          <p:nvPr/>
        </p:nvSpPr>
        <p:spPr>
          <a:xfrm>
            <a:off x="6592313" y="291715"/>
            <a:ext cx="5462513" cy="4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6855" indent="0">
              <a:buNone/>
            </a:pPr>
            <a:r>
              <a:rPr lang="it-IT" sz="1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analysis of Italian open data quality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641A0E-5990-699B-5577-1E424465E02A}"/>
              </a:ext>
            </a:extLst>
          </p:cNvPr>
          <p:cNvSpPr txBox="1">
            <a:spLocks/>
          </p:cNvSpPr>
          <p:nvPr/>
        </p:nvSpPr>
        <p:spPr>
          <a:xfrm>
            <a:off x="879627" y="1411624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30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3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1BD09B0-C4FB-6481-75AB-AC823B6CFC22}"/>
              </a:ext>
            </a:extLst>
          </p:cNvPr>
          <p:cNvSpPr txBox="1">
            <a:spLocks/>
          </p:cNvSpPr>
          <p:nvPr/>
        </p:nvSpPr>
        <p:spPr>
          <a:xfrm>
            <a:off x="879627" y="2473036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E33CAC-8F15-5011-7296-980C16E6A8E6}"/>
              </a:ext>
            </a:extLst>
          </p:cNvPr>
          <p:cNvSpPr txBox="1">
            <a:spLocks/>
          </p:cNvSpPr>
          <p:nvPr/>
        </p:nvSpPr>
        <p:spPr>
          <a:xfrm>
            <a:off x="879627" y="3534448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03.  Live Demo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5E4654-86FA-5359-2641-9F6097632448}"/>
              </a:ext>
            </a:extLst>
          </p:cNvPr>
          <p:cNvSpPr txBox="1">
            <a:spLocks/>
          </p:cNvSpPr>
          <p:nvPr/>
        </p:nvSpPr>
        <p:spPr>
          <a:xfrm>
            <a:off x="879627" y="4595860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04.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Conclusions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7508569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Title">
            <a:extLst>
              <a:ext uri="{FF2B5EF4-FFF2-40B4-BE49-F238E27FC236}">
                <a16:creationId xmlns:a16="http://schemas.microsoft.com/office/drawing/2014/main" id="{8BF2AB54-6EB9-6A31-D5F5-F8AF7360642C}"/>
              </a:ext>
            </a:extLst>
          </p:cNvPr>
          <p:cNvSpPr txBox="1">
            <a:spLocks/>
          </p:cNvSpPr>
          <p:nvPr/>
        </p:nvSpPr>
        <p:spPr>
          <a:xfrm>
            <a:off x="6592313" y="291715"/>
            <a:ext cx="5462513" cy="4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6855" indent="0">
              <a:buNone/>
            </a:pPr>
            <a:r>
              <a:rPr lang="it-IT" sz="1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analysis of Italian open data quality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641A0E-5990-699B-5577-1E424465E02A}"/>
              </a:ext>
            </a:extLst>
          </p:cNvPr>
          <p:cNvSpPr txBox="1">
            <a:spLocks/>
          </p:cNvSpPr>
          <p:nvPr/>
        </p:nvSpPr>
        <p:spPr>
          <a:xfrm>
            <a:off x="879627" y="1411624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1BD09B0-C4FB-6481-75AB-AC823B6CFC22}"/>
              </a:ext>
            </a:extLst>
          </p:cNvPr>
          <p:cNvSpPr txBox="1">
            <a:spLocks/>
          </p:cNvSpPr>
          <p:nvPr/>
        </p:nvSpPr>
        <p:spPr>
          <a:xfrm>
            <a:off x="879627" y="2473036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30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3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E33CAC-8F15-5011-7296-980C16E6A8E6}"/>
              </a:ext>
            </a:extLst>
          </p:cNvPr>
          <p:cNvSpPr txBox="1">
            <a:spLocks/>
          </p:cNvSpPr>
          <p:nvPr/>
        </p:nvSpPr>
        <p:spPr>
          <a:xfrm>
            <a:off x="879627" y="3534448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03.  Live Demo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5E4654-86FA-5359-2641-9F6097632448}"/>
              </a:ext>
            </a:extLst>
          </p:cNvPr>
          <p:cNvSpPr txBox="1">
            <a:spLocks/>
          </p:cNvSpPr>
          <p:nvPr/>
        </p:nvSpPr>
        <p:spPr>
          <a:xfrm>
            <a:off x="879627" y="4595860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04.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Conclusions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8478391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84" y="1231189"/>
            <a:ext cx="9660232" cy="4863213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Architecture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6678510-E8A0-17CA-2B33-9C17107923CB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502364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84" y="1231189"/>
            <a:ext cx="9660232" cy="4863212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 Source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D37C6-9AB0-627D-E76B-984135B8F6A6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6389504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8475" y="5680880"/>
            <a:ext cx="2108377" cy="1061412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 Source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5C5D6-DA31-B66B-EBAD-CFA207277989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F2E6F-A051-278D-0810-C9D17B6AC00B}"/>
              </a:ext>
            </a:extLst>
          </p:cNvPr>
          <p:cNvSpPr txBox="1"/>
          <p:nvPr/>
        </p:nvSpPr>
        <p:spPr>
          <a:xfrm>
            <a:off x="998899" y="1768268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dati.gov.it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3" descr="A black background with black lines&#10;&#10;Description automatically generated">
            <a:extLst>
              <a:ext uri="{FF2B5EF4-FFF2-40B4-BE49-F238E27FC236}">
                <a16:creationId xmlns:a16="http://schemas.microsoft.com/office/drawing/2014/main" id="{E2E13A35-D76F-3CD2-D5C1-83BCA99316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75" y="3178754"/>
            <a:ext cx="4955458" cy="1880547"/>
          </a:xfrm>
          <a:prstGeom prst="rect">
            <a:avLst/>
          </a:prstGeom>
        </p:spPr>
      </p:pic>
      <p:pic>
        <p:nvPicPr>
          <p:cNvPr id="12" name="p2" descr="A black background with white rectangles with black text&#10;&#10;Description automatically generated">
            <a:extLst>
              <a:ext uri="{FF2B5EF4-FFF2-40B4-BE49-F238E27FC236}">
                <a16:creationId xmlns:a16="http://schemas.microsoft.com/office/drawing/2014/main" id="{152D1045-29D8-B490-36F9-0305A63393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75" y="3178754"/>
            <a:ext cx="4955458" cy="1880547"/>
          </a:xfrm>
          <a:prstGeom prst="rect">
            <a:avLst/>
          </a:prstGeom>
        </p:spPr>
      </p:pic>
      <p:pic>
        <p:nvPicPr>
          <p:cNvPr id="10" name="p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D02A6FE-1603-F842-6456-9872C098D8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75" y="3178754"/>
            <a:ext cx="4955458" cy="1880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EBFD05-AB80-1974-C6E0-EFCC3D814CF5}"/>
              </a:ext>
            </a:extLst>
          </p:cNvPr>
          <p:cNvSpPr txBox="1"/>
          <p:nvPr/>
        </p:nvSpPr>
        <p:spPr>
          <a:xfrm>
            <a:off x="6169796" y="2288845"/>
            <a:ext cx="43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search and access point </a:t>
            </a:r>
          </a:p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for open data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02AA3-D428-94BC-9C52-BDE8867BCA91}"/>
              </a:ext>
            </a:extLst>
          </p:cNvPr>
          <p:cNvSpPr txBox="1"/>
          <p:nvPr/>
        </p:nvSpPr>
        <p:spPr>
          <a:xfrm>
            <a:off x="1702204" y="2288845"/>
            <a:ext cx="43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centralized repository </a:t>
            </a:r>
          </a:p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of metadata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A81D3B-CDB0-3F44-F7FD-6BDE9F61A256}"/>
              </a:ext>
            </a:extLst>
          </p:cNvPr>
          <p:cNvSpPr txBox="1"/>
          <p:nvPr/>
        </p:nvSpPr>
        <p:spPr>
          <a:xfrm>
            <a:off x="998899" y="5176405"/>
            <a:ext cx="10194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latin typeface="Poppins" panose="00000500000000000000" pitchFamily="2" charset="0"/>
                <a:cs typeface="Poppins" panose="00000500000000000000" pitchFamily="2" charset="0"/>
              </a:rPr>
              <a:t>catalog endpoint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: https://dati.gov.it/opendata/api/3/action/package_list</a:t>
            </a:r>
            <a:endParaRPr lang="it-IT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01942-982D-61B2-DEC9-9D73E2A6575C}"/>
              </a:ext>
            </a:extLst>
          </p:cNvPr>
          <p:cNvSpPr txBox="1"/>
          <p:nvPr/>
        </p:nvSpPr>
        <p:spPr>
          <a:xfrm>
            <a:off x="911221" y="5428643"/>
            <a:ext cx="10369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it-IT" sz="1200" u="sng" dirty="0"/>
              <a:t>dataset endpoint</a:t>
            </a:r>
            <a:r>
              <a:rPr lang="it-IT" sz="1200" dirty="0"/>
              <a:t>: https://dati.gov.it/opendata/api/3/action/package_show? id={dataset-id}</a:t>
            </a:r>
          </a:p>
        </p:txBody>
      </p:sp>
    </p:spTree>
    <p:extLst>
      <p:ext uri="{BB962C8B-B14F-4D97-AF65-F5344CB8AC3E}">
        <p14:creationId xmlns:p14="http://schemas.microsoft.com/office/powerpoint/2010/main" val="418066036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6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84" y="1231189"/>
            <a:ext cx="9660231" cy="4863212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 Discovery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488F8-75E5-519B-EAD1-265BA6637BDA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938712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8475" y="5680880"/>
            <a:ext cx="2108377" cy="1061411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 Discovery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2B5D09B-556B-E568-828E-27BA4419A4E2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D831E-BD2A-C3FF-1A3D-C9B7483F1CD4}"/>
              </a:ext>
            </a:extLst>
          </p:cNvPr>
          <p:cNvSpPr txBox="1"/>
          <p:nvPr/>
        </p:nvSpPr>
        <p:spPr>
          <a:xfrm>
            <a:off x="998899" y="1768268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automated process for identifying and registering datasets and resources in the tool’s internal database 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32293-4F05-CAE2-0439-2916E41B6D3C}"/>
              </a:ext>
            </a:extLst>
          </p:cNvPr>
          <p:cNvSpPr txBox="1"/>
          <p:nvPr/>
        </p:nvSpPr>
        <p:spPr>
          <a:xfrm>
            <a:off x="998899" y="2967335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implemented in Python and utilizes the dati.gov.it APIs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25032-4FF5-7856-2CF8-D3DB42B73BD6}"/>
              </a:ext>
            </a:extLst>
          </p:cNvPr>
          <p:cNvSpPr txBox="1"/>
          <p:nvPr/>
        </p:nvSpPr>
        <p:spPr>
          <a:xfrm>
            <a:off x="998899" y="3797103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retrieve the metadata from the API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4E4A95-61F6-CB71-C656-D70B6988EA5C}"/>
              </a:ext>
            </a:extLst>
          </p:cNvPr>
          <p:cNvSpPr txBox="1"/>
          <p:nvPr/>
        </p:nvSpPr>
        <p:spPr>
          <a:xfrm>
            <a:off x="998899" y="4258768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compare with the tool’s metadata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0AC378-A800-B32F-5763-70B2456A3996}"/>
              </a:ext>
            </a:extLst>
          </p:cNvPr>
          <p:cNvSpPr txBox="1"/>
          <p:nvPr/>
        </p:nvSpPr>
        <p:spPr>
          <a:xfrm>
            <a:off x="998899" y="4720433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update the internal database accordingly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9101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84" y="1231189"/>
            <a:ext cx="9660231" cy="4863211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Database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00C99-D90A-D71A-6DA6-EA13709160E5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3534819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8476" y="5680880"/>
            <a:ext cx="2108375" cy="1061411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Database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3383B81-D945-B90E-5D63-F65E752A0277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6EF3D-6E8C-8B09-F397-297B4DD04F3D}"/>
              </a:ext>
            </a:extLst>
          </p:cNvPr>
          <p:cNvSpPr txBox="1"/>
          <p:nvPr/>
        </p:nvSpPr>
        <p:spPr>
          <a:xfrm>
            <a:off x="957573" y="3662291"/>
            <a:ext cx="3425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Poppins" panose="00000500000000000000" pitchFamily="2" charset="0"/>
                <a:cs typeface="Poppins" panose="00000500000000000000" pitchFamily="2" charset="0"/>
              </a:rPr>
              <a:t>metadata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resources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</a:p>
          <a:p>
            <a:pPr algn="ctr"/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datasets_groups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datasets_tags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72D79-F75C-5885-70F5-8D980704C933}"/>
              </a:ext>
            </a:extLst>
          </p:cNvPr>
          <p:cNvSpPr txBox="1"/>
          <p:nvPr/>
        </p:nvSpPr>
        <p:spPr>
          <a:xfrm>
            <a:off x="4383190" y="3662291"/>
            <a:ext cx="3425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Poppins" panose="00000500000000000000" pitchFamily="2" charset="0"/>
                <a:cs typeface="Poppins" panose="00000500000000000000" pitchFamily="2" charset="0"/>
              </a:rPr>
              <a:t>data quality</a:t>
            </a:r>
          </a:p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measures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quality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46A06-4098-1BE9-840C-2E6F7CE7C920}"/>
              </a:ext>
            </a:extLst>
          </p:cNvPr>
          <p:cNvSpPr txBox="1"/>
          <p:nvPr/>
        </p:nvSpPr>
        <p:spPr>
          <a:xfrm>
            <a:off x="7808807" y="3662291"/>
            <a:ext cx="3425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Poppins" panose="00000500000000000000" pitchFamily="2" charset="0"/>
                <a:cs typeface="Poppins" panose="00000500000000000000" pitchFamily="2" charset="0"/>
              </a:rPr>
              <a:t>processes</a:t>
            </a:r>
          </a:p>
          <a:p>
            <a:pPr algn="ctr"/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log_exec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log_csv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log_quality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5C48A-8798-1AC3-6877-0A0F7DD22C5E}"/>
              </a:ext>
            </a:extLst>
          </p:cNvPr>
          <p:cNvSpPr txBox="1"/>
          <p:nvPr/>
        </p:nvSpPr>
        <p:spPr>
          <a:xfrm>
            <a:off x="544506" y="1719107"/>
            <a:ext cx="1110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central repository of the tool storing metadata, quality results, and logs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7FBAE-0E10-C522-7A2C-C6554AE11E71}"/>
              </a:ext>
            </a:extLst>
          </p:cNvPr>
          <p:cNvSpPr txBox="1"/>
          <p:nvPr/>
        </p:nvSpPr>
        <p:spPr>
          <a:xfrm>
            <a:off x="544506" y="2364713"/>
            <a:ext cx="11102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implemented in PostgreSQL with a schema that reflects</a:t>
            </a:r>
          </a:p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the logical structure of the data model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8528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Title">
            <a:extLst>
              <a:ext uri="{FF2B5EF4-FFF2-40B4-BE49-F238E27FC236}">
                <a16:creationId xmlns:a16="http://schemas.microsoft.com/office/drawing/2014/main" id="{8BF2AB54-6EB9-6A31-D5F5-F8AF7360642C}"/>
              </a:ext>
            </a:extLst>
          </p:cNvPr>
          <p:cNvSpPr txBox="1">
            <a:spLocks/>
          </p:cNvSpPr>
          <p:nvPr/>
        </p:nvSpPr>
        <p:spPr>
          <a:xfrm>
            <a:off x="6592313" y="291715"/>
            <a:ext cx="5462513" cy="4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6855" indent="0">
              <a:buNone/>
            </a:pPr>
            <a:r>
              <a:rPr lang="it-IT" sz="1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analysis of Italian open data quality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641A0E-5990-699B-5577-1E424465E02A}"/>
              </a:ext>
            </a:extLst>
          </p:cNvPr>
          <p:cNvSpPr txBox="1">
            <a:spLocks/>
          </p:cNvSpPr>
          <p:nvPr/>
        </p:nvSpPr>
        <p:spPr>
          <a:xfrm>
            <a:off x="879627" y="1411624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30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3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1BD09B0-C4FB-6481-75AB-AC823B6CFC22}"/>
              </a:ext>
            </a:extLst>
          </p:cNvPr>
          <p:cNvSpPr txBox="1">
            <a:spLocks/>
          </p:cNvSpPr>
          <p:nvPr/>
        </p:nvSpPr>
        <p:spPr>
          <a:xfrm>
            <a:off x="879627" y="2473036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30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3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E33CAC-8F15-5011-7296-980C16E6A8E6}"/>
              </a:ext>
            </a:extLst>
          </p:cNvPr>
          <p:cNvSpPr txBox="1">
            <a:spLocks/>
          </p:cNvSpPr>
          <p:nvPr/>
        </p:nvSpPr>
        <p:spPr>
          <a:xfrm>
            <a:off x="879627" y="3534448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03.  Live Demo</a:t>
            </a:r>
            <a:endParaRPr lang="en-US" sz="3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5E4654-86FA-5359-2641-9F6097632448}"/>
              </a:ext>
            </a:extLst>
          </p:cNvPr>
          <p:cNvSpPr txBox="1">
            <a:spLocks/>
          </p:cNvSpPr>
          <p:nvPr/>
        </p:nvSpPr>
        <p:spPr>
          <a:xfrm>
            <a:off x="879627" y="4595860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04.  </a:t>
            </a:r>
            <a:r>
              <a:rPr lang="it-IT" sz="30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Conclusions</a:t>
            </a:r>
            <a:endParaRPr lang="en-US" sz="3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330684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85" y="1231189"/>
            <a:ext cx="9660229" cy="4863211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 </a:t>
            </a:r>
            <a:r>
              <a:rPr lang="it-IT" sz="32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Normalization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7F2CB-CC43-85C1-7364-1C5BBF5A0D0C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775265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8476" y="5680880"/>
            <a:ext cx="2108375" cy="1061410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 </a:t>
            </a:r>
            <a:r>
              <a:rPr lang="it-IT" sz="32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Normalization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3903285-848E-1E03-6C40-E839953C3B53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91F62-2EB2-1313-9FC9-B09DE2D55059}"/>
              </a:ext>
            </a:extLst>
          </p:cNvPr>
          <p:cNvSpPr txBox="1"/>
          <p:nvPr/>
        </p:nvSpPr>
        <p:spPr>
          <a:xfrm>
            <a:off x="998899" y="1768268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automated process for transforming raw files</a:t>
            </a:r>
          </a:p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into structured formats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330EA-31A1-C692-906C-1E6E8957BE80}"/>
              </a:ext>
            </a:extLst>
          </p:cNvPr>
          <p:cNvSpPr txBox="1"/>
          <p:nvPr/>
        </p:nvSpPr>
        <p:spPr>
          <a:xfrm>
            <a:off x="998899" y="2967335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implemented in Python and processes CSV resources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66873-54E1-079E-F99A-BA77413CD63A}"/>
              </a:ext>
            </a:extLst>
          </p:cNvPr>
          <p:cNvSpPr txBox="1"/>
          <p:nvPr/>
        </p:nvSpPr>
        <p:spPr>
          <a:xfrm>
            <a:off x="998899" y="3797103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retrieve the resource and decode its content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5005B-32B7-0D4D-0C0F-EEA7BFA88EBD}"/>
              </a:ext>
            </a:extLst>
          </p:cNvPr>
          <p:cNvSpPr txBox="1"/>
          <p:nvPr/>
        </p:nvSpPr>
        <p:spPr>
          <a:xfrm>
            <a:off x="998899" y="4258768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read a sample and detect its characteristics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EAA34-CFBC-4145-A527-3F1C619FC311}"/>
              </a:ext>
            </a:extLst>
          </p:cNvPr>
          <p:cNvSpPr txBox="1"/>
          <p:nvPr/>
        </p:nvSpPr>
        <p:spPr>
          <a:xfrm>
            <a:off x="998899" y="4720433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transform the content into a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dataframe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949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85" y="1231189"/>
            <a:ext cx="9660229" cy="4863210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 Quality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2BC0B-2D61-9397-15F9-6B02752200A2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7672414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8477" y="5680880"/>
            <a:ext cx="2108373" cy="1061410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 Quality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A7E8363-0A11-38AF-6AB4-B9A4393873CB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D81D0-A562-EB64-12EA-C5DE0A0F7920}"/>
              </a:ext>
            </a:extLst>
          </p:cNvPr>
          <p:cNvSpPr txBox="1"/>
          <p:nvPr/>
        </p:nvSpPr>
        <p:spPr>
          <a:xfrm>
            <a:off x="998899" y="1768268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generalized algorithm for calculating the data quality</a:t>
            </a:r>
          </a:p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scores for each measure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35014-3EAD-7679-F99B-0967AAA0A930}"/>
              </a:ext>
            </a:extLst>
          </p:cNvPr>
          <p:cNvSpPr txBox="1"/>
          <p:nvPr/>
        </p:nvSpPr>
        <p:spPr>
          <a:xfrm>
            <a:off x="998899" y="2967335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implemented in Python and in compliance with the </a:t>
            </a:r>
          </a:p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ISO/IEC 25012 and ISO/IEC 25024 standards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159DF-F292-A8D6-002D-5940120998DE}"/>
              </a:ext>
            </a:extLst>
          </p:cNvPr>
          <p:cNvSpPr txBox="1"/>
          <p:nvPr/>
        </p:nvSpPr>
        <p:spPr>
          <a:xfrm>
            <a:off x="998899" y="4258768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retrieve the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dataframe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E61EF-B231-5869-4F7E-539B5E5D3CB1}"/>
              </a:ext>
            </a:extLst>
          </p:cNvPr>
          <p:cNvSpPr txBox="1"/>
          <p:nvPr/>
        </p:nvSpPr>
        <p:spPr>
          <a:xfrm>
            <a:off x="998899" y="4720433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compute the quality measures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745584-7D02-428D-74F1-3044563ED546}"/>
              </a:ext>
            </a:extLst>
          </p:cNvPr>
          <p:cNvSpPr txBox="1"/>
          <p:nvPr/>
        </p:nvSpPr>
        <p:spPr>
          <a:xfrm>
            <a:off x="998899" y="5182098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save the results in the database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8655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8477" y="5680880"/>
            <a:ext cx="2108373" cy="1061410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 Quality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A7E8363-0A11-38AF-6AB4-B9A4393873CB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D81D0-A562-EB64-12EA-C5DE0A0F7920}"/>
              </a:ext>
            </a:extLst>
          </p:cNvPr>
          <p:cNvSpPr txBox="1"/>
          <p:nvPr/>
        </p:nvSpPr>
        <p:spPr>
          <a:xfrm>
            <a:off x="998899" y="1768268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ACCURACY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the degree to which the data represents its true intended value 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35014-3EAD-7679-F99B-0967AAA0A930}"/>
              </a:ext>
            </a:extLst>
          </p:cNvPr>
          <p:cNvSpPr txBox="1"/>
          <p:nvPr/>
        </p:nvSpPr>
        <p:spPr>
          <a:xfrm>
            <a:off x="998899" y="2229933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Acc-I-3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Data accuracy assurance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Acc-I-4-IT-1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Confidence of data set accuracy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557EF-E64F-50A4-C755-C840E430D931}"/>
              </a:ext>
            </a:extLst>
          </p:cNvPr>
          <p:cNvSpPr txBox="1"/>
          <p:nvPr/>
        </p:nvSpPr>
        <p:spPr>
          <a:xfrm>
            <a:off x="998899" y="3264410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AVAILABILITY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the degree to which the data can be retrieved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B92CB-BA99-750C-AE96-7610A75BA918}"/>
              </a:ext>
            </a:extLst>
          </p:cNvPr>
          <p:cNvSpPr txBox="1"/>
          <p:nvPr/>
        </p:nvSpPr>
        <p:spPr>
          <a:xfrm>
            <a:off x="998899" y="3723073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Ava-D-2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Probability of data available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E0C53-F9DF-C801-8C04-60F8655D443A}"/>
              </a:ext>
            </a:extLst>
          </p:cNvPr>
          <p:cNvSpPr txBox="1"/>
          <p:nvPr/>
        </p:nvSpPr>
        <p:spPr>
          <a:xfrm>
            <a:off x="998899" y="4388218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COMPLETENESS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1700" dirty="0">
                <a:latin typeface="Poppins" panose="00000500000000000000" pitchFamily="2" charset="0"/>
                <a:cs typeface="Poppins" panose="00000500000000000000" pitchFamily="2" charset="0"/>
              </a:rPr>
              <a:t>the degree to which the data has expected values for all properties</a:t>
            </a:r>
            <a:endParaRPr lang="it-IT" sz="1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62108-0865-5C46-E394-8FFF5F3FF225}"/>
              </a:ext>
            </a:extLst>
          </p:cNvPr>
          <p:cNvSpPr txBox="1"/>
          <p:nvPr/>
        </p:nvSpPr>
        <p:spPr>
          <a:xfrm>
            <a:off x="998899" y="4803416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Com-I-1-IT-1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Data set completeness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Com-I-5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: Empty records in a file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37544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8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8477" y="5680880"/>
            <a:ext cx="2108373" cy="1061410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Data Quality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A7E8363-0A11-38AF-6AB4-B9A4393873CB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D81D0-A562-EB64-12EA-C5DE0A0F7920}"/>
              </a:ext>
            </a:extLst>
          </p:cNvPr>
          <p:cNvSpPr txBox="1"/>
          <p:nvPr/>
        </p:nvSpPr>
        <p:spPr>
          <a:xfrm>
            <a:off x="998899" y="1768268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CONSISTENCY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degree to which the data is coherent and free of contradictions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35014-3EAD-7679-F99B-0967AAA0A930}"/>
              </a:ext>
            </a:extLst>
          </p:cNvPr>
          <p:cNvSpPr txBox="1"/>
          <p:nvPr/>
        </p:nvSpPr>
        <p:spPr>
          <a:xfrm>
            <a:off x="998899" y="2229933"/>
            <a:ext cx="10194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Con-I-2-IT-1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Data type consistency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Con-I-3-IT-1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Confidence of data set consistency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Con-I-4-IT-1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structure consistency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Con-I-5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values consistency coverage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E0C53-F9DF-C801-8C04-60F8655D443A}"/>
              </a:ext>
            </a:extLst>
          </p:cNvPr>
          <p:cNvSpPr txBox="1"/>
          <p:nvPr/>
        </p:nvSpPr>
        <p:spPr>
          <a:xfrm>
            <a:off x="998899" y="4030425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UNDERSTANDABILITY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degree to which the data can be read and interpreted</a:t>
            </a:r>
            <a:endParaRPr lang="it-IT" sz="1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62108-0865-5C46-E394-8FFF5F3FF225}"/>
              </a:ext>
            </a:extLst>
          </p:cNvPr>
          <p:cNvSpPr txBox="1"/>
          <p:nvPr/>
        </p:nvSpPr>
        <p:spPr>
          <a:xfrm>
            <a:off x="998899" y="4485905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Und-I-1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Symbols understandability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D1F8E-52CF-B6F2-8901-DBCA7D163C45}"/>
              </a:ext>
            </a:extLst>
          </p:cNvPr>
          <p:cNvSpPr txBox="1"/>
          <p:nvPr/>
        </p:nvSpPr>
        <p:spPr>
          <a:xfrm>
            <a:off x="998899" y="5132154"/>
            <a:ext cx="1019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measures are scored from 0.0 to 1.0 where values closer to 1.0 indicate better quality</a:t>
            </a:r>
            <a:endParaRPr lang="it-IT" sz="1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24744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86" y="1231189"/>
            <a:ext cx="9660227" cy="4863210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Server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6789C-B802-1899-4029-1B0F116080F0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29606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8477" y="5680880"/>
            <a:ext cx="2108373" cy="1061409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Server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68D64F1-7CA4-93EA-F0E2-25CB03DAF1F4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FDD94-880E-352C-D2A2-495718299E64}"/>
              </a:ext>
            </a:extLst>
          </p:cNvPr>
          <p:cNvSpPr txBox="1"/>
          <p:nvPr/>
        </p:nvSpPr>
        <p:spPr>
          <a:xfrm>
            <a:off x="911218" y="2761512"/>
            <a:ext cx="1036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exposes API endpoints to publish the data quality results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D3C59-6784-CDB6-EA95-33F7862A9EA0}"/>
              </a:ext>
            </a:extLst>
          </p:cNvPr>
          <p:cNvSpPr txBox="1"/>
          <p:nvPr/>
        </p:nvSpPr>
        <p:spPr>
          <a:xfrm>
            <a:off x="1729367" y="1600521"/>
            <a:ext cx="8733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implemented in Node.js and communicates </a:t>
            </a:r>
          </a:p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with the database through SQL queries 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2490A-C0C0-19A4-A785-3BD5C92A3036}"/>
              </a:ext>
            </a:extLst>
          </p:cNvPr>
          <p:cNvSpPr txBox="1"/>
          <p:nvPr/>
        </p:nvSpPr>
        <p:spPr>
          <a:xfrm>
            <a:off x="1176016" y="3796190"/>
            <a:ext cx="983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aggregated by:</a:t>
            </a:r>
          </a:p>
          <a:p>
            <a:pPr lvl="1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group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Scienza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e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tecnologia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, Governo e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settore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pubblico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Ambiente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, Salute,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Energia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tag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: air-quality,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pista-ciclabile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attivita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-recreative,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segnaletica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, software-development</a:t>
            </a:r>
          </a:p>
          <a:p>
            <a:pPr lvl="1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organization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Comune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di Torino,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Ministero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dell’Istruzione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e del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Merito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Politecnico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di Milano</a:t>
            </a:r>
            <a:endParaRPr lang="it-IT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8A1DC3-AC55-BAE5-D586-BBCCF87558F1}"/>
              </a:ext>
            </a:extLst>
          </p:cNvPr>
          <p:cNvSpPr txBox="1"/>
          <p:nvPr/>
        </p:nvSpPr>
        <p:spPr>
          <a:xfrm>
            <a:off x="1176014" y="4996519"/>
            <a:ext cx="983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sz="2200" dirty="0">
                <a:latin typeface="Poppins" panose="00000500000000000000" pitchFamily="2" charset="0"/>
                <a:cs typeface="Poppins" panose="00000500000000000000" pitchFamily="2" charset="0"/>
              </a:rPr>
              <a:t>overall average</a:t>
            </a:r>
            <a:endParaRPr lang="it-IT" sz="2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3B718-6381-5630-8152-420BD38AB2FC}"/>
              </a:ext>
            </a:extLst>
          </p:cNvPr>
          <p:cNvSpPr txBox="1"/>
          <p:nvPr/>
        </p:nvSpPr>
        <p:spPr>
          <a:xfrm>
            <a:off x="1176015" y="3297723"/>
            <a:ext cx="983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. for single dataset/resource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23163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86" y="1231189"/>
            <a:ext cx="9660227" cy="4863209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Client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78FEB-5C4C-7E99-9DF1-77A588AAAE28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5867975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8478" y="5680880"/>
            <a:ext cx="2108371" cy="1061409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Client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0E3C4FA-8A35-9835-DD9B-B37D95F98950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B4FB6E-DB5D-CBBF-C4FC-C9B091422AE9}"/>
              </a:ext>
            </a:extLst>
          </p:cNvPr>
          <p:cNvSpPr txBox="1"/>
          <p:nvPr/>
        </p:nvSpPr>
        <p:spPr>
          <a:xfrm>
            <a:off x="224808" y="1542126"/>
            <a:ext cx="11742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an interactive dashboard for exploring metadata and quality measures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3C798-4305-D1D9-2D34-776213763CF1}"/>
              </a:ext>
            </a:extLst>
          </p:cNvPr>
          <p:cNvSpPr txBox="1"/>
          <p:nvPr/>
        </p:nvSpPr>
        <p:spPr>
          <a:xfrm>
            <a:off x="244473" y="2136507"/>
            <a:ext cx="11742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implemented in React with a user-centric design 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D836F7-30CB-4393-CF19-70F5BFFBDB1D}"/>
              </a:ext>
            </a:extLst>
          </p:cNvPr>
          <p:cNvSpPr txBox="1"/>
          <p:nvPr/>
        </p:nvSpPr>
        <p:spPr>
          <a:xfrm>
            <a:off x="324465" y="2730888"/>
            <a:ext cx="11742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different views that allow for an intuitive analysis of the results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94B087-5276-A0DA-A530-6FEF30238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48" y="3429000"/>
            <a:ext cx="5565058" cy="2536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2879E1D-427A-A121-ECFF-EE316E34CA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1" y="3652671"/>
            <a:ext cx="5565058" cy="2528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755699C-117D-3EB5-85FB-A0CC83AC9D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33" y="3876342"/>
            <a:ext cx="5539619" cy="2528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62602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Title">
            <a:extLst>
              <a:ext uri="{FF2B5EF4-FFF2-40B4-BE49-F238E27FC236}">
                <a16:creationId xmlns:a16="http://schemas.microsoft.com/office/drawing/2014/main" id="{8BF2AB54-6EB9-6A31-D5F5-F8AF7360642C}"/>
              </a:ext>
            </a:extLst>
          </p:cNvPr>
          <p:cNvSpPr txBox="1">
            <a:spLocks/>
          </p:cNvSpPr>
          <p:nvPr/>
        </p:nvSpPr>
        <p:spPr>
          <a:xfrm>
            <a:off x="6592313" y="291715"/>
            <a:ext cx="5462513" cy="4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6855" indent="0">
              <a:buNone/>
            </a:pPr>
            <a:r>
              <a:rPr lang="it-IT" sz="1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analysis of Italian open data quality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641A0E-5990-699B-5577-1E424465E02A}"/>
              </a:ext>
            </a:extLst>
          </p:cNvPr>
          <p:cNvSpPr txBox="1">
            <a:spLocks/>
          </p:cNvSpPr>
          <p:nvPr/>
        </p:nvSpPr>
        <p:spPr>
          <a:xfrm>
            <a:off x="879627" y="1411624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30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3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1BD09B0-C4FB-6481-75AB-AC823B6CFC22}"/>
              </a:ext>
            </a:extLst>
          </p:cNvPr>
          <p:cNvSpPr txBox="1">
            <a:spLocks/>
          </p:cNvSpPr>
          <p:nvPr/>
        </p:nvSpPr>
        <p:spPr>
          <a:xfrm>
            <a:off x="879627" y="2473036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E33CAC-8F15-5011-7296-980C16E6A8E6}"/>
              </a:ext>
            </a:extLst>
          </p:cNvPr>
          <p:cNvSpPr txBox="1">
            <a:spLocks/>
          </p:cNvSpPr>
          <p:nvPr/>
        </p:nvSpPr>
        <p:spPr>
          <a:xfrm>
            <a:off x="879627" y="3534448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03.  Live Demo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5E4654-86FA-5359-2641-9F6097632448}"/>
              </a:ext>
            </a:extLst>
          </p:cNvPr>
          <p:cNvSpPr txBox="1">
            <a:spLocks/>
          </p:cNvSpPr>
          <p:nvPr/>
        </p:nvSpPr>
        <p:spPr>
          <a:xfrm>
            <a:off x="879627" y="4595860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04.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Conclusions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0018523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rch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887" y="1231189"/>
            <a:ext cx="9660225" cy="4863209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Architecture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2D10B-A031-3A4E-B371-E4BCD77FBDD7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6055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84BA9-22D1-E4DF-6607-91E2609CB00F}"/>
              </a:ext>
            </a:extLst>
          </p:cNvPr>
          <p:cNvSpPr txBox="1"/>
          <p:nvPr/>
        </p:nvSpPr>
        <p:spPr>
          <a:xfrm>
            <a:off x="3657391" y="2119872"/>
            <a:ext cx="664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source code </a:t>
            </a:r>
          </a:p>
          <a:p>
            <a:pPr algn="ctr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https://github.com/kristigjerko301101/open-data-quality</a:t>
            </a:r>
            <a:endParaRPr lang="it-IT" sz="1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1391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Title">
            <a:extLst>
              <a:ext uri="{FF2B5EF4-FFF2-40B4-BE49-F238E27FC236}">
                <a16:creationId xmlns:a16="http://schemas.microsoft.com/office/drawing/2014/main" id="{8BF2AB54-6EB9-6A31-D5F5-F8AF7360642C}"/>
              </a:ext>
            </a:extLst>
          </p:cNvPr>
          <p:cNvSpPr txBox="1">
            <a:spLocks/>
          </p:cNvSpPr>
          <p:nvPr/>
        </p:nvSpPr>
        <p:spPr>
          <a:xfrm>
            <a:off x="6592313" y="291715"/>
            <a:ext cx="5462513" cy="4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6855" indent="0">
              <a:buNone/>
            </a:pPr>
            <a:r>
              <a:rPr lang="it-IT" sz="1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analysis of Italian open data quality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641A0E-5990-699B-5577-1E424465E02A}"/>
              </a:ext>
            </a:extLst>
          </p:cNvPr>
          <p:cNvSpPr txBox="1">
            <a:spLocks/>
          </p:cNvSpPr>
          <p:nvPr/>
        </p:nvSpPr>
        <p:spPr>
          <a:xfrm>
            <a:off x="879627" y="1411624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1BD09B0-C4FB-6481-75AB-AC823B6CFC22}"/>
              </a:ext>
            </a:extLst>
          </p:cNvPr>
          <p:cNvSpPr txBox="1">
            <a:spLocks/>
          </p:cNvSpPr>
          <p:nvPr/>
        </p:nvSpPr>
        <p:spPr>
          <a:xfrm>
            <a:off x="879627" y="2473036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30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3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E33CAC-8F15-5011-7296-980C16E6A8E6}"/>
              </a:ext>
            </a:extLst>
          </p:cNvPr>
          <p:cNvSpPr txBox="1">
            <a:spLocks/>
          </p:cNvSpPr>
          <p:nvPr/>
        </p:nvSpPr>
        <p:spPr>
          <a:xfrm>
            <a:off x="879627" y="3534448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03.  Live Demo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5E4654-86FA-5359-2641-9F6097632448}"/>
              </a:ext>
            </a:extLst>
          </p:cNvPr>
          <p:cNvSpPr txBox="1">
            <a:spLocks/>
          </p:cNvSpPr>
          <p:nvPr/>
        </p:nvSpPr>
        <p:spPr>
          <a:xfrm>
            <a:off x="879627" y="4595860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04.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Conclusions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3126269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Title">
            <a:extLst>
              <a:ext uri="{FF2B5EF4-FFF2-40B4-BE49-F238E27FC236}">
                <a16:creationId xmlns:a16="http://schemas.microsoft.com/office/drawing/2014/main" id="{8BF2AB54-6EB9-6A31-D5F5-F8AF7360642C}"/>
              </a:ext>
            </a:extLst>
          </p:cNvPr>
          <p:cNvSpPr txBox="1">
            <a:spLocks/>
          </p:cNvSpPr>
          <p:nvPr/>
        </p:nvSpPr>
        <p:spPr>
          <a:xfrm>
            <a:off x="6592313" y="291715"/>
            <a:ext cx="5462513" cy="4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6855" indent="0">
              <a:buNone/>
            </a:pPr>
            <a:r>
              <a:rPr lang="it-IT" sz="1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analysis of Italian open data quality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641A0E-5990-699B-5577-1E424465E02A}"/>
              </a:ext>
            </a:extLst>
          </p:cNvPr>
          <p:cNvSpPr txBox="1">
            <a:spLocks/>
          </p:cNvSpPr>
          <p:nvPr/>
        </p:nvSpPr>
        <p:spPr>
          <a:xfrm>
            <a:off x="879627" y="1411624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1BD09B0-C4FB-6481-75AB-AC823B6CFC22}"/>
              </a:ext>
            </a:extLst>
          </p:cNvPr>
          <p:cNvSpPr txBox="1">
            <a:spLocks/>
          </p:cNvSpPr>
          <p:nvPr/>
        </p:nvSpPr>
        <p:spPr>
          <a:xfrm>
            <a:off x="879627" y="2473036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E33CAC-8F15-5011-7296-980C16E6A8E6}"/>
              </a:ext>
            </a:extLst>
          </p:cNvPr>
          <p:cNvSpPr txBox="1">
            <a:spLocks/>
          </p:cNvSpPr>
          <p:nvPr/>
        </p:nvSpPr>
        <p:spPr>
          <a:xfrm>
            <a:off x="879627" y="3534448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03.  Live Demo</a:t>
            </a:r>
            <a:endParaRPr lang="en-US" sz="30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5E4654-86FA-5359-2641-9F6097632448}"/>
              </a:ext>
            </a:extLst>
          </p:cNvPr>
          <p:cNvSpPr txBox="1">
            <a:spLocks/>
          </p:cNvSpPr>
          <p:nvPr/>
        </p:nvSpPr>
        <p:spPr>
          <a:xfrm>
            <a:off x="879627" y="4595860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04.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Conclusions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27212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Title">
            <a:extLst>
              <a:ext uri="{FF2B5EF4-FFF2-40B4-BE49-F238E27FC236}">
                <a16:creationId xmlns:a16="http://schemas.microsoft.com/office/drawing/2014/main" id="{8BF2AB54-6EB9-6A31-D5F5-F8AF7360642C}"/>
              </a:ext>
            </a:extLst>
          </p:cNvPr>
          <p:cNvSpPr txBox="1">
            <a:spLocks/>
          </p:cNvSpPr>
          <p:nvPr/>
        </p:nvSpPr>
        <p:spPr>
          <a:xfrm>
            <a:off x="6592313" y="291715"/>
            <a:ext cx="5462513" cy="4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6855" indent="0">
              <a:buNone/>
            </a:pPr>
            <a:r>
              <a:rPr lang="it-IT" sz="1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analysis of Italian open data quality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641A0E-5990-699B-5577-1E424465E02A}"/>
              </a:ext>
            </a:extLst>
          </p:cNvPr>
          <p:cNvSpPr txBox="1">
            <a:spLocks/>
          </p:cNvSpPr>
          <p:nvPr/>
        </p:nvSpPr>
        <p:spPr>
          <a:xfrm>
            <a:off x="879627" y="1411624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1BD09B0-C4FB-6481-75AB-AC823B6CFC22}"/>
              </a:ext>
            </a:extLst>
          </p:cNvPr>
          <p:cNvSpPr txBox="1">
            <a:spLocks/>
          </p:cNvSpPr>
          <p:nvPr/>
        </p:nvSpPr>
        <p:spPr>
          <a:xfrm>
            <a:off x="879627" y="2473036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E33CAC-8F15-5011-7296-980C16E6A8E6}"/>
              </a:ext>
            </a:extLst>
          </p:cNvPr>
          <p:cNvSpPr txBox="1">
            <a:spLocks/>
          </p:cNvSpPr>
          <p:nvPr/>
        </p:nvSpPr>
        <p:spPr>
          <a:xfrm>
            <a:off x="879627" y="3534448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03.  Live Demo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5E4654-86FA-5359-2641-9F6097632448}"/>
              </a:ext>
            </a:extLst>
          </p:cNvPr>
          <p:cNvSpPr txBox="1">
            <a:spLocks/>
          </p:cNvSpPr>
          <p:nvPr/>
        </p:nvSpPr>
        <p:spPr>
          <a:xfrm>
            <a:off x="879627" y="4595860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04.  </a:t>
            </a:r>
            <a:r>
              <a:rPr lang="it-IT" sz="30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Conclusions</a:t>
            </a:r>
            <a:endParaRPr lang="en-US" sz="30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748743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7F13A1-A102-9B02-9CA4-ED20BD628177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108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04.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Conclusions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Future Work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0129F-BFD4-9A5B-615E-A045650B7F62}"/>
              </a:ext>
            </a:extLst>
          </p:cNvPr>
          <p:cNvSpPr txBox="1"/>
          <p:nvPr/>
        </p:nvSpPr>
        <p:spPr>
          <a:xfrm>
            <a:off x="998899" y="1768268"/>
            <a:ext cx="10241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the metadata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played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a key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role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in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creating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this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tool by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enabling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automated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ingestion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transformation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quality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evaluation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FCEB4-DAC3-CAFE-AF3E-21645250B127}"/>
              </a:ext>
            </a:extLst>
          </p:cNvPr>
          <p:cNvSpPr txBox="1"/>
          <p:nvPr/>
        </p:nvSpPr>
        <p:spPr>
          <a:xfrm>
            <a:off x="882805" y="2812054"/>
            <a:ext cx="104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more complete metadata can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allow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further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improvements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6687C-3234-D5D3-3966-FA30AA522034}"/>
              </a:ext>
            </a:extLst>
          </p:cNvPr>
          <p:cNvSpPr txBox="1"/>
          <p:nvPr/>
        </p:nvSpPr>
        <p:spPr>
          <a:xfrm>
            <a:off x="975234" y="3446988"/>
            <a:ext cx="102415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. integrate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quality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measures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the metadata «frequency»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available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on the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portal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but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rarely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has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a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value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knowing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the frequency,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would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allow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us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to introduce a </a:t>
            </a:r>
            <a:r>
              <a:rPr lang="it-IT" b="1" dirty="0" err="1">
                <a:latin typeface="Poppins" panose="00000500000000000000" pitchFamily="2" charset="0"/>
                <a:cs typeface="Poppins" panose="00000500000000000000" pitchFamily="2" charset="0"/>
              </a:rPr>
              <a:t>Currentness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measure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b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how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up-to-date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the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6CD64-4DF8-E99F-DAF5-9BAFD15FDCFC}"/>
              </a:ext>
            </a:extLst>
          </p:cNvPr>
          <p:cNvSpPr txBox="1"/>
          <p:nvPr/>
        </p:nvSpPr>
        <p:spPr>
          <a:xfrm>
            <a:off x="442332" y="4860106"/>
            <a:ext cx="113073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. integrate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resource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formats</a:t>
            </a: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the CSV format makes up 25% of the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total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but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there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are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formats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such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as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JSON, XML, XLSX</a:t>
            </a:r>
          </a:p>
          <a:p>
            <a:pPr algn="ctr"/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their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variable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structure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makes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it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hard to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develop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a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generalized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normalization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algorithm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metadata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that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describe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structure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of the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resource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could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help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overcome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latin typeface="Poppins" panose="00000500000000000000" pitchFamily="2" charset="0"/>
                <a:cs typeface="Poppins" panose="00000500000000000000" pitchFamily="2" charset="0"/>
              </a:rPr>
              <a:t>that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challenge</a:t>
            </a:r>
          </a:p>
        </p:txBody>
      </p:sp>
    </p:spTree>
    <p:extLst>
      <p:ext uri="{BB962C8B-B14F-4D97-AF65-F5344CB8AC3E}">
        <p14:creationId xmlns:p14="http://schemas.microsoft.com/office/powerpoint/2010/main" val="402127502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7F13A1-A102-9B02-9CA4-ED20BD628177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108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04.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Conclusions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D06CFBE4-9B2D-133C-954E-95AFBA1FD558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Final</a:t>
            </a:r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Remarks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AB0F1-4C84-7755-FE82-EA43CB9F6096}"/>
              </a:ext>
            </a:extLst>
          </p:cNvPr>
          <p:cNvSpPr txBox="1"/>
          <p:nvPr/>
        </p:nvSpPr>
        <p:spPr>
          <a:xfrm>
            <a:off x="823543" y="1951713"/>
            <a:ext cx="10241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The massive analysis of Italian open data quality</a:t>
            </a:r>
            <a:b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reveals both promising signs and areas for improvement, underscoring the need for continuous monitoring and refinement.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79F5-1790-3F1B-7496-A8BEF4FC72AA}"/>
              </a:ext>
            </a:extLst>
          </p:cNvPr>
          <p:cNvSpPr txBox="1"/>
          <p:nvPr/>
        </p:nvSpPr>
        <p:spPr>
          <a:xfrm>
            <a:off x="823543" y="3797742"/>
            <a:ext cx="10241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By providing a scalable, automated, and user-focused solution, this tool makes a significant contribution to advancing </a:t>
            </a:r>
          </a:p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open data practices, ensuring that the promise of transparency and innovation is matched by the quality of the data itself.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49399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Title">
            <a:extLst>
              <a:ext uri="{FF2B5EF4-FFF2-40B4-BE49-F238E27FC236}">
                <a16:creationId xmlns:a16="http://schemas.microsoft.com/office/drawing/2014/main" id="{8BF2AB54-6EB9-6A31-D5F5-F8AF7360642C}"/>
              </a:ext>
            </a:extLst>
          </p:cNvPr>
          <p:cNvSpPr txBox="1">
            <a:spLocks/>
          </p:cNvSpPr>
          <p:nvPr/>
        </p:nvSpPr>
        <p:spPr>
          <a:xfrm>
            <a:off x="6592313" y="291715"/>
            <a:ext cx="5462513" cy="4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6855" indent="0">
              <a:buNone/>
            </a:pPr>
            <a:r>
              <a:rPr lang="it-IT" sz="1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analysis of Italian open data quality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641A0E-5990-699B-5577-1E424465E02A}"/>
              </a:ext>
            </a:extLst>
          </p:cNvPr>
          <p:cNvSpPr txBox="1">
            <a:spLocks/>
          </p:cNvSpPr>
          <p:nvPr/>
        </p:nvSpPr>
        <p:spPr>
          <a:xfrm>
            <a:off x="879627" y="1411624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1BD09B0-C4FB-6481-75AB-AC823B6CFC22}"/>
              </a:ext>
            </a:extLst>
          </p:cNvPr>
          <p:cNvSpPr txBox="1">
            <a:spLocks/>
          </p:cNvSpPr>
          <p:nvPr/>
        </p:nvSpPr>
        <p:spPr>
          <a:xfrm>
            <a:off x="879627" y="2473036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02.  </a:t>
            </a:r>
            <a:r>
              <a:rPr lang="it-IT" sz="30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Implementation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E33CAC-8F15-5011-7296-980C16E6A8E6}"/>
              </a:ext>
            </a:extLst>
          </p:cNvPr>
          <p:cNvSpPr txBox="1">
            <a:spLocks/>
          </p:cNvSpPr>
          <p:nvPr/>
        </p:nvSpPr>
        <p:spPr>
          <a:xfrm>
            <a:off x="879627" y="3534448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03.  Live Demo</a:t>
            </a:r>
            <a:endParaRPr lang="en-US" sz="30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5E4654-86FA-5359-2641-9F6097632448}"/>
              </a:ext>
            </a:extLst>
          </p:cNvPr>
          <p:cNvSpPr txBox="1">
            <a:spLocks/>
          </p:cNvSpPr>
          <p:nvPr/>
        </p:nvSpPr>
        <p:spPr>
          <a:xfrm>
            <a:off x="879627" y="4595860"/>
            <a:ext cx="5597236" cy="10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04.  </a:t>
            </a:r>
            <a:r>
              <a:rPr lang="it-IT" sz="30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Conclusions</a:t>
            </a:r>
            <a:endParaRPr lang="en-US" sz="30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7364434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3">
            <a:extLst>
              <a:ext uri="{FF2B5EF4-FFF2-40B4-BE49-F238E27FC236}">
                <a16:creationId xmlns:a16="http://schemas.microsoft.com/office/drawing/2014/main" id="{B6ADF911-4830-5275-26E7-51D88580F1EC}"/>
              </a:ext>
            </a:extLst>
          </p:cNvPr>
          <p:cNvSpPr txBox="1"/>
          <p:nvPr/>
        </p:nvSpPr>
        <p:spPr>
          <a:xfrm>
            <a:off x="823543" y="1227746"/>
            <a:ext cx="105449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5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Thank </a:t>
            </a:r>
            <a:r>
              <a:rPr lang="it-IT" sz="54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you</a:t>
            </a:r>
            <a:r>
              <a:rPr lang="it-IT" sz="5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for </a:t>
            </a:r>
            <a:r>
              <a:rPr lang="it-IT" sz="54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your</a:t>
            </a:r>
            <a:r>
              <a:rPr lang="it-IT" sz="5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54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attention</a:t>
            </a:r>
            <a:r>
              <a:rPr lang="it-IT" sz="5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!</a:t>
            </a:r>
            <a:endParaRPr lang="en-US" sz="5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FAB4AAF3-C789-74A9-8495-E6846052D048}"/>
              </a:ext>
            </a:extLst>
          </p:cNvPr>
          <p:cNvSpPr txBox="1"/>
          <p:nvPr/>
        </p:nvSpPr>
        <p:spPr>
          <a:xfrm>
            <a:off x="823543" y="2904286"/>
            <a:ext cx="10544914" cy="2893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[1 ] Open Definition. (n.d.). The Open Definition. Consulted 10/11/2024, at https://opendefinition.org </a:t>
            </a:r>
            <a:b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[2] European Union. (n.d.). The official portal for European data. </a:t>
            </a:r>
            <a:b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     Consulted 10/11/2024, at https://data.europa.eu/en/dataeuropa-academy/what-open-data </a:t>
            </a:r>
            <a:b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[3] International Organization for Standardization. (2008). ISO/IEC 25012:2008(E). Software engineering</a:t>
            </a:r>
            <a:b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      - Software product quality requirements and evaluation (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SQuaRE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) - Data quality model. </a:t>
            </a:r>
            <a:b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[4]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Agenzia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per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l’Italia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Digitale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(n.d.). I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dati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aperti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della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pubblica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amministrazione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b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     Consulted 12/11/2024, at https://www.dati.gov.it/chi-siamo </a:t>
            </a:r>
            <a:b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[5] International Organization for Standardization. (2015). ISO/IEC 25024:2015(E). Systems and software engineering </a:t>
            </a:r>
            <a:b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      - Systems and software quality requirements and evaluation (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SQuaRE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) - Measurement of data quality. </a:t>
            </a:r>
            <a:b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[6] Kristi Gjerko. (2024). A massive analysis of Italian open data quality. 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     Consulted 14/11/2024, at https://github.com/kristigjerko301101/open-data-quality </a:t>
            </a:r>
            <a:b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[7] Marco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Rondina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(2023). Experience: Bridging Data Measurement and Ethical Challenges with Extended Data Briefs.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     Consulted 14/11/2024, at https://github.com/RondinaMR/data-qbd-framework</a:t>
            </a:r>
            <a:endParaRPr lang="en-US" sz="16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0221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Title">
            <a:extLst>
              <a:ext uri="{FF2B5EF4-FFF2-40B4-BE49-F238E27FC236}">
                <a16:creationId xmlns:a16="http://schemas.microsoft.com/office/drawing/2014/main" id="{09A7BB3F-1615-6F3D-ABC3-321F4CE5FDD2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</a:t>
            </a:r>
            <a:r>
              <a:rPr lang="it-IT" sz="32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analysis</a:t>
            </a:r>
            <a:r>
              <a:rPr lang="it-IT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of </a:t>
            </a:r>
            <a:r>
              <a:rPr lang="it-IT" sz="32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Italian</a:t>
            </a:r>
            <a:r>
              <a:rPr lang="it-IT" sz="32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open data </a:t>
            </a:r>
            <a:r>
              <a:rPr lang="it-IT" sz="32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quality</a:t>
            </a:r>
            <a:endParaRPr lang="en-US" sz="32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900793-6644-75E1-41CD-C472D434FC08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108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7996193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Title">
            <a:extLst>
              <a:ext uri="{FF2B5EF4-FFF2-40B4-BE49-F238E27FC236}">
                <a16:creationId xmlns:a16="http://schemas.microsoft.com/office/drawing/2014/main" id="{09A7BB3F-1615-6F3D-ABC3-321F4CE5FDD2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analysis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of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Italian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open data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quality</a:t>
            </a:r>
            <a:endParaRPr lang="en-US" sz="32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42CCA60-F7B4-4AA2-1FD0-C73F441DB477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108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30B2B-0B90-B6CB-7075-8AD57B3398A4}"/>
              </a:ext>
            </a:extLst>
          </p:cNvPr>
          <p:cNvSpPr txBox="1"/>
          <p:nvPr/>
        </p:nvSpPr>
        <p:spPr>
          <a:xfrm>
            <a:off x="998899" y="1768268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data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that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can be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freely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used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modified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shared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by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anyone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any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purpose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1A11C71-D771-54B5-78C4-B6382E5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62" y="3136345"/>
            <a:ext cx="5790476" cy="2685714"/>
          </a:xfrm>
          <a:prstGeom prst="rect">
            <a:avLst/>
          </a:prstGeom>
        </p:spPr>
      </p:pic>
      <p:pic>
        <p:nvPicPr>
          <p:cNvPr id="12" name="p2" descr="A diagram of a business model&#10;&#10;Description automatically generated">
            <a:extLst>
              <a:ext uri="{FF2B5EF4-FFF2-40B4-BE49-F238E27FC236}">
                <a16:creationId xmlns:a16="http://schemas.microsoft.com/office/drawing/2014/main" id="{049142DF-CE7F-C88F-791E-A88C7CBDB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62" y="3136345"/>
            <a:ext cx="5790476" cy="2685714"/>
          </a:xfrm>
          <a:prstGeom prst="rect">
            <a:avLst/>
          </a:prstGeom>
        </p:spPr>
      </p:pic>
      <p:pic>
        <p:nvPicPr>
          <p:cNvPr id="9" name="p1" descr="A blue and orange triangle with white text&#10;&#10;Description automatically generated">
            <a:extLst>
              <a:ext uri="{FF2B5EF4-FFF2-40B4-BE49-F238E27FC236}">
                <a16:creationId xmlns:a16="http://schemas.microsoft.com/office/drawing/2014/main" id="{A78563CC-0256-BCB5-50DE-029F4A7F3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62" y="3145398"/>
            <a:ext cx="5790476" cy="2685714"/>
          </a:xfrm>
          <a:prstGeom prst="rect">
            <a:avLst/>
          </a:prstGeom>
        </p:spPr>
      </p:pic>
      <p:pic>
        <p:nvPicPr>
          <p:cNvPr id="14" name="Picture 13" descr="A blue rectangle with white text and a blue rectangle with white text&#10;&#10;Description automatically generated">
            <a:extLst>
              <a:ext uri="{FF2B5EF4-FFF2-40B4-BE49-F238E27FC236}">
                <a16:creationId xmlns:a16="http://schemas.microsoft.com/office/drawing/2014/main" id="{A1FA1F0D-E809-6DC5-ED5D-4E9A55DE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47" y="2869804"/>
            <a:ext cx="5097779" cy="17159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676F316B-AFD9-19CA-E6EB-88160B9F7D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48" y="4679846"/>
            <a:ext cx="5097779" cy="1501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blue background with white text and symbols&#10;&#10;Description automatically generated">
            <a:extLst>
              <a:ext uri="{FF2B5EF4-FFF2-40B4-BE49-F238E27FC236}">
                <a16:creationId xmlns:a16="http://schemas.microsoft.com/office/drawing/2014/main" id="{D58BFB94-E945-393D-50CD-B5A84BEF5B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3" y="2869804"/>
            <a:ext cx="5583773" cy="33116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1470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Title">
            <a:extLst>
              <a:ext uri="{FF2B5EF4-FFF2-40B4-BE49-F238E27FC236}">
                <a16:creationId xmlns:a16="http://schemas.microsoft.com/office/drawing/2014/main" id="{09A7BB3F-1615-6F3D-ABC3-321F4CE5FDD2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analysis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of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Italian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open data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quality</a:t>
            </a:r>
            <a:endParaRPr lang="en-US" sz="32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42CCA60-F7B4-4AA2-1FD0-C73F441DB477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108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30B2B-0B90-B6CB-7075-8AD57B3398A4}"/>
              </a:ext>
            </a:extLst>
          </p:cNvPr>
          <p:cNvSpPr txBox="1"/>
          <p:nvPr/>
        </p:nvSpPr>
        <p:spPr>
          <a:xfrm>
            <a:off x="998899" y="1768268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data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that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can be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freely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used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modified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shared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by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anyone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any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purpose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1A11C71-D771-54B5-78C4-B6382E56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62" y="3136345"/>
            <a:ext cx="5790476" cy="2685714"/>
          </a:xfrm>
          <a:prstGeom prst="rect">
            <a:avLst/>
          </a:prstGeom>
        </p:spPr>
      </p:pic>
      <p:pic>
        <p:nvPicPr>
          <p:cNvPr id="12" name="p2" descr="A diagram of a business model&#10;&#10;Description automatically generated">
            <a:extLst>
              <a:ext uri="{FF2B5EF4-FFF2-40B4-BE49-F238E27FC236}">
                <a16:creationId xmlns:a16="http://schemas.microsoft.com/office/drawing/2014/main" id="{049142DF-CE7F-C88F-791E-A88C7CBDB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62" y="3136345"/>
            <a:ext cx="5790476" cy="2685714"/>
          </a:xfrm>
          <a:prstGeom prst="rect">
            <a:avLst/>
          </a:prstGeom>
        </p:spPr>
      </p:pic>
      <p:pic>
        <p:nvPicPr>
          <p:cNvPr id="9" name="p1" descr="A blue and orange triangle with white text&#10;&#10;Description automatically generated">
            <a:extLst>
              <a:ext uri="{FF2B5EF4-FFF2-40B4-BE49-F238E27FC236}">
                <a16:creationId xmlns:a16="http://schemas.microsoft.com/office/drawing/2014/main" id="{A78563CC-0256-BCB5-50DE-029F4A7F3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62" y="3145398"/>
            <a:ext cx="5790476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9322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Title">
            <a:extLst>
              <a:ext uri="{FF2B5EF4-FFF2-40B4-BE49-F238E27FC236}">
                <a16:creationId xmlns:a16="http://schemas.microsoft.com/office/drawing/2014/main" id="{09A7BB3F-1615-6F3D-ABC3-321F4CE5FDD2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analysis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of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Italian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open data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quality</a:t>
            </a:r>
            <a:endParaRPr lang="en-US" sz="32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42CCA60-F7B4-4AA2-1FD0-C73F441DB477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108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30B2B-0B90-B6CB-7075-8AD57B3398A4}"/>
              </a:ext>
            </a:extLst>
          </p:cNvPr>
          <p:cNvSpPr txBox="1"/>
          <p:nvPr/>
        </p:nvSpPr>
        <p:spPr>
          <a:xfrm>
            <a:off x="998899" y="1768268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data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that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can be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freely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used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modified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shared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by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anyone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any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purpose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Picture 13" descr="A blue rectangle with white text and a blue rectangle with white text&#10;&#10;Description automatically generated">
            <a:extLst>
              <a:ext uri="{FF2B5EF4-FFF2-40B4-BE49-F238E27FC236}">
                <a16:creationId xmlns:a16="http://schemas.microsoft.com/office/drawing/2014/main" id="{A1FA1F0D-E809-6DC5-ED5D-4E9A55DEA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47" y="2869804"/>
            <a:ext cx="5097779" cy="17159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676F316B-AFD9-19CA-E6EB-88160B9F7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48" y="4679846"/>
            <a:ext cx="5097779" cy="1501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blue background with white text and symbols&#10;&#10;Description automatically generated">
            <a:extLst>
              <a:ext uri="{FF2B5EF4-FFF2-40B4-BE49-F238E27FC236}">
                <a16:creationId xmlns:a16="http://schemas.microsoft.com/office/drawing/2014/main" id="{D58BFB94-E945-393D-50CD-B5A84BEF5B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3" y="2869804"/>
            <a:ext cx="5583773" cy="33116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68137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Title">
            <a:extLst>
              <a:ext uri="{FF2B5EF4-FFF2-40B4-BE49-F238E27FC236}">
                <a16:creationId xmlns:a16="http://schemas.microsoft.com/office/drawing/2014/main" id="{09A7BB3F-1615-6F3D-ABC3-321F4CE5FDD2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analysis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of </a:t>
            </a:r>
            <a:r>
              <a:rPr lang="it-IT" sz="32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Italian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open data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quality</a:t>
            </a:r>
            <a:endParaRPr lang="en-US" sz="3200" kern="0" dirty="0">
              <a:solidFill>
                <a:schemeClr val="accent5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49EB47-C306-5913-4153-4639295EC539}"/>
              </a:ext>
            </a:extLst>
          </p:cNvPr>
          <p:cNvGrpSpPr/>
          <p:nvPr/>
        </p:nvGrpSpPr>
        <p:grpSpPr>
          <a:xfrm>
            <a:off x="7633682" y="2368432"/>
            <a:ext cx="4078176" cy="3221107"/>
            <a:chOff x="7483394" y="1432871"/>
            <a:chExt cx="4078176" cy="3221107"/>
          </a:xfrm>
        </p:grpSpPr>
        <p:sp>
          <p:nvSpPr>
            <p:cNvPr id="3" name="Google Shape;1738;p64">
              <a:extLst>
                <a:ext uri="{FF2B5EF4-FFF2-40B4-BE49-F238E27FC236}">
                  <a16:creationId xmlns:a16="http://schemas.microsoft.com/office/drawing/2014/main" id="{1961F1EB-5C61-4350-A15A-2B5DEB5A1677}"/>
                </a:ext>
              </a:extLst>
            </p:cNvPr>
            <p:cNvSpPr/>
            <p:nvPr/>
          </p:nvSpPr>
          <p:spPr>
            <a:xfrm>
              <a:off x="7483394" y="1432871"/>
              <a:ext cx="4078176" cy="3221107"/>
            </a:xfrm>
            <a:custGeom>
              <a:avLst/>
              <a:gdLst/>
              <a:ahLst/>
              <a:cxnLst/>
              <a:rect l="l" t="t" r="r" b="b"/>
              <a:pathLst>
                <a:path w="131696" h="100673" extrusionOk="0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71DD65-41D9-A3C4-14D2-E5676387E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5897" y="1609408"/>
              <a:ext cx="3734479" cy="2182093"/>
            </a:xfrm>
            <a:prstGeom prst="rect">
              <a:avLst/>
            </a:prstGeom>
          </p:spPr>
        </p:pic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0D6473AF-EEF3-5237-9429-40F6F9511043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108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D1AE0-0F22-E409-4D18-4E6FDC2A38CA}"/>
              </a:ext>
            </a:extLst>
          </p:cNvPr>
          <p:cNvSpPr txBox="1"/>
          <p:nvPr/>
        </p:nvSpPr>
        <p:spPr>
          <a:xfrm>
            <a:off x="365760" y="1768268"/>
            <a:ext cx="6925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Poppins" panose="00000500000000000000" pitchFamily="2" charset="0"/>
                <a:cs typeface="Poppins" panose="00000500000000000000" pitchFamily="2" charset="0"/>
              </a:rPr>
              <a:t>dati.gov.it</a:t>
            </a:r>
            <a:br>
              <a:rPr lang="it-IT" sz="24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Italian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national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catalog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of open data and metadata of the public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admininstration</a:t>
            </a:r>
            <a:endParaRPr lang="it-IT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3F898-BDCB-AA3F-138A-5B0FC1E10392}"/>
              </a:ext>
            </a:extLst>
          </p:cNvPr>
          <p:cNvSpPr txBox="1"/>
          <p:nvPr/>
        </p:nvSpPr>
        <p:spPr>
          <a:xfrm>
            <a:off x="365760" y="2968597"/>
            <a:ext cx="6925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it-IT" sz="24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in compliance with the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European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Directive on the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reuse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of public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sector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information</a:t>
            </a:r>
            <a:endParaRPr lang="it-IT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DD60D-ACD8-1F31-31A9-1E71C8565677}"/>
              </a:ext>
            </a:extLst>
          </p:cNvPr>
          <p:cNvSpPr txBox="1"/>
          <p:nvPr/>
        </p:nvSpPr>
        <p:spPr>
          <a:xfrm>
            <a:off x="365759" y="4168926"/>
            <a:ext cx="6925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it-IT" sz="24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managed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by the Agency for Digital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Italy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in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collaboration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with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all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the public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entities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400" dirty="0" err="1">
                <a:latin typeface="Poppins" panose="00000500000000000000" pitchFamily="2" charset="0"/>
                <a:cs typeface="Poppins" panose="00000500000000000000" pitchFamily="2" charset="0"/>
              </a:rPr>
              <a:t>that</a:t>
            </a:r>
            <a:r>
              <a:rPr lang="it-IT" sz="2400" dirty="0">
                <a:latin typeface="Poppins" panose="00000500000000000000" pitchFamily="2" charset="0"/>
                <a:cs typeface="Poppins" panose="00000500000000000000" pitchFamily="2" charset="0"/>
              </a:rPr>
              <a:t> produce open data</a:t>
            </a:r>
            <a:endParaRPr lang="it-IT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8253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Title">
            <a:extLst>
              <a:ext uri="{FF2B5EF4-FFF2-40B4-BE49-F238E27FC236}">
                <a16:creationId xmlns:a16="http://schemas.microsoft.com/office/drawing/2014/main" id="{09A7BB3F-1615-6F3D-ABC3-321F4CE5FDD2}"/>
              </a:ext>
            </a:extLst>
          </p:cNvPr>
          <p:cNvSpPr txBox="1"/>
          <p:nvPr/>
        </p:nvSpPr>
        <p:spPr>
          <a:xfrm>
            <a:off x="823543" y="646414"/>
            <a:ext cx="105449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 massive </a:t>
            </a:r>
            <a:r>
              <a:rPr lang="it-IT" sz="3200" kern="0" dirty="0" err="1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analysis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of </a:t>
            </a:r>
            <a:r>
              <a:rPr lang="it-IT" sz="32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Italian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open data</a:t>
            </a:r>
            <a:r>
              <a:rPr lang="it-IT" sz="3200" kern="0" dirty="0">
                <a:solidFill>
                  <a:schemeClr val="accent5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 </a:t>
            </a:r>
            <a:r>
              <a:rPr lang="it-IT" sz="32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quality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6F516CA-38CE-CA05-D957-17D30309014F}"/>
              </a:ext>
            </a:extLst>
          </p:cNvPr>
          <p:cNvSpPr txBox="1">
            <a:spLocks/>
          </p:cNvSpPr>
          <p:nvPr/>
        </p:nvSpPr>
        <p:spPr>
          <a:xfrm>
            <a:off x="0" y="6273224"/>
            <a:ext cx="21083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Nunito Light"/>
              <a:buChar char="■"/>
              <a:defRPr sz="1867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37061" indent="0">
              <a:buNone/>
            </a:pPr>
            <a:r>
              <a:rPr lang="it-IT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01.  </a:t>
            </a:r>
            <a:r>
              <a:rPr lang="it-IT" sz="1600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604020202020204"/>
              </a:rPr>
              <a:t>Introduction</a:t>
            </a:r>
            <a:endParaRPr lang="en-US" sz="1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7DA1E6-8940-BB65-A42A-A17DD67EA663}"/>
              </a:ext>
            </a:extLst>
          </p:cNvPr>
          <p:cNvSpPr txBox="1"/>
          <p:nvPr/>
        </p:nvSpPr>
        <p:spPr>
          <a:xfrm>
            <a:off x="998899" y="1768268"/>
            <a:ext cx="1019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the degree to which data fulfills the needs of its intended use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60772-132A-0B93-A199-317B990BCF09}"/>
              </a:ext>
            </a:extLst>
          </p:cNvPr>
          <p:cNvSpPr txBox="1"/>
          <p:nvPr/>
        </p:nvSpPr>
        <p:spPr>
          <a:xfrm>
            <a:off x="998899" y="2451565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high quality ensures that open data can be effectively </a:t>
            </a:r>
          </a:p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reused, analyzed, and trusted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FC7CC-B2BD-F4C5-BDA2-1D0E616CDE57}"/>
              </a:ext>
            </a:extLst>
          </p:cNvPr>
          <p:cNvSpPr txBox="1"/>
          <p:nvPr/>
        </p:nvSpPr>
        <p:spPr>
          <a:xfrm>
            <a:off x="998899" y="3504194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without quality, open data risks becoming unreliable, </a:t>
            </a:r>
          </a:p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leading to flawed insights and diminished value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B8B5C-CA64-A6F7-855D-D796EE772D1F}"/>
              </a:ext>
            </a:extLst>
          </p:cNvPr>
          <p:cNvSpPr txBox="1"/>
          <p:nvPr/>
        </p:nvSpPr>
        <p:spPr>
          <a:xfrm>
            <a:off x="998899" y="4580285"/>
            <a:ext cx="101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implemented according to the 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ISO/IEC 25012 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and 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ISO/IEC 25024 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standards, ensuring alignment with international benchmarks</a:t>
            </a:r>
            <a:endParaRPr lang="it-IT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334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Data Storytelling for Business by Slidesgo">
  <a:themeElements>
    <a:clrScheme name="Simple Light">
      <a:dk1>
        <a:srgbClr val="FFFFFF"/>
      </a:dk1>
      <a:lt1>
        <a:srgbClr val="678ACB"/>
      </a:lt1>
      <a:dk2>
        <a:srgbClr val="809BCE"/>
      </a:dk2>
      <a:lt2>
        <a:srgbClr val="A8BCE0"/>
      </a:lt2>
      <a:accent1>
        <a:srgbClr val="95B8D1"/>
      </a:accent1>
      <a:accent2>
        <a:srgbClr val="B9DED1"/>
      </a:accent2>
      <a:accent3>
        <a:srgbClr val="D5EADF"/>
      </a:accent3>
      <a:accent4>
        <a:srgbClr val="F5F0BB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11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12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13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14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15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16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17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18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19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0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1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2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3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4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5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6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7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8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29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30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31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32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33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34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35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36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FFFFFF"/>
    </a:dk1>
    <a:lt1>
      <a:srgbClr val="678ACB"/>
    </a:lt1>
    <a:dk2>
      <a:srgbClr val="809BCE"/>
    </a:dk2>
    <a:lt2>
      <a:srgbClr val="A8BCE0"/>
    </a:lt2>
    <a:accent1>
      <a:srgbClr val="95B8D1"/>
    </a:accent1>
    <a:accent2>
      <a:srgbClr val="B9DED1"/>
    </a:accent2>
    <a:accent3>
      <a:srgbClr val="D5EADF"/>
    </a:accent3>
    <a:accent4>
      <a:srgbClr val="F5F0BB"/>
    </a:accent4>
    <a:accent5>
      <a:srgbClr val="FFFFFF"/>
    </a:accent5>
    <a:accent6>
      <a:srgbClr val="FFFFFF"/>
    </a:accent6>
    <a:hlink>
      <a:srgbClr val="FFFFFF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2192</TotalTime>
  <Words>2159</Words>
  <Application>Microsoft Office PowerPoint</Application>
  <PresentationFormat>Widescreen</PresentationFormat>
  <Paragraphs>258</Paragraphs>
  <Slides>37</Slides>
  <Notes>22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Nunito Light</vt:lpstr>
      <vt:lpstr>Fira Sans Extra Condensed Medium</vt:lpstr>
      <vt:lpstr>Calibri</vt:lpstr>
      <vt:lpstr>Mulish</vt:lpstr>
      <vt:lpstr>Poppins SemiBold</vt:lpstr>
      <vt:lpstr>PT Sans</vt:lpstr>
      <vt:lpstr>Arial</vt:lpstr>
      <vt:lpstr>Bebas Neue</vt:lpstr>
      <vt:lpstr>Poppins</vt:lpstr>
      <vt:lpstr>Data Storytelling for Business by Slidesgo</vt:lpstr>
      <vt:lpstr>A massive analysis of Italian open data 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masive analysis of Italian open data quality</dc:title>
  <dc:creator>User</dc:creator>
  <cp:lastModifiedBy>User</cp:lastModifiedBy>
  <cp:revision>72</cp:revision>
  <dcterms:created xsi:type="dcterms:W3CDTF">2024-11-21T22:09:11Z</dcterms:created>
  <dcterms:modified xsi:type="dcterms:W3CDTF">2024-12-10T10:01:40Z</dcterms:modified>
</cp:coreProperties>
</file>